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14"/>
  </p:notesMasterIdLst>
  <p:handoutMasterIdLst>
    <p:handoutMasterId r:id="rId15"/>
  </p:handoutMasterIdLst>
  <p:sldIdLst>
    <p:sldId id="275" r:id="rId5"/>
    <p:sldId id="26276" r:id="rId6"/>
    <p:sldId id="361" r:id="rId7"/>
    <p:sldId id="26273" r:id="rId8"/>
    <p:sldId id="26282" r:id="rId9"/>
    <p:sldId id="26283" r:id="rId10"/>
    <p:sldId id="26280" r:id="rId11"/>
    <p:sldId id="26281" r:id="rId12"/>
    <p:sldId id="261" r:id="rId13"/>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Ericsson Hilda" panose="00000500000000000000" pitchFamily="2" charset="0"/>
      <p:regular r:id="rId20"/>
      <p:bold r:id="rId21"/>
      <p:italic r:id="rId22"/>
      <p:boldItalic r:id="rId23"/>
    </p:embeddedFont>
    <p:embeddedFont>
      <p:font typeface="Ericsson Hilda Light" panose="00000400000000000000" pitchFamily="2" charset="0"/>
      <p:regular r:id="rId24"/>
      <p:italic r:id="rId25"/>
    </p:embeddedFont>
    <p:embeddedFont>
      <p:font typeface="Ericsson Technical Icons" panose="00000500000000000000" pitchFamily="2"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2424"/>
    <a:srgbClr val="7676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52" autoAdjust="0"/>
    <p:restoredTop sz="93284" autoAdjust="0"/>
  </p:normalViewPr>
  <p:slideViewPr>
    <p:cSldViewPr snapToGrid="0" snapToObjects="1" showGuides="1">
      <p:cViewPr varScale="1">
        <p:scale>
          <a:sx n="67" d="100"/>
          <a:sy n="67" d="100"/>
        </p:scale>
        <p:origin x="48" y="440"/>
      </p:cViewPr>
      <p:guideLst/>
    </p:cSldViewPr>
  </p:slideViewPr>
  <p:notesTextViewPr>
    <p:cViewPr>
      <p:scale>
        <a:sx n="1" d="1"/>
        <a:sy n="1" d="1"/>
      </p:scale>
      <p:origin x="0" y="0"/>
    </p:cViewPr>
  </p:notesTextViewPr>
  <p:sorterViewPr>
    <p:cViewPr>
      <p:scale>
        <a:sx n="60" d="100"/>
        <a:sy n="60" d="100"/>
      </p:scale>
      <p:origin x="0" y="0"/>
    </p:cViewPr>
  </p:sorterViewPr>
  <p:notesViewPr>
    <p:cSldViewPr snapToGrid="0" snapToObjects="1">
      <p:cViewPr varScale="1">
        <p:scale>
          <a:sx n="50" d="100"/>
          <a:sy n="50" d="100"/>
        </p:scale>
        <p:origin x="2700"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9.fntdata"/><Relationship Id="rId5" Type="http://schemas.openxmlformats.org/officeDocument/2006/relationships/slide" Target="slides/slide1.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F6FD348-9C7F-4865-875C-863EC6E2CB8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 </a:t>
            </a:r>
          </a:p>
        </p:txBody>
      </p:sp>
      <p:sp>
        <p:nvSpPr>
          <p:cNvPr id="3" name="Date Placeholder 2">
            <a:extLst>
              <a:ext uri="{FF2B5EF4-FFF2-40B4-BE49-F238E27FC236}">
                <a16:creationId xmlns:a16="http://schemas.microsoft.com/office/drawing/2014/main" id="{B3294207-A46E-4F9A-91C9-BB4398CEA98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a:t>2018-02-21 </a:t>
            </a:r>
          </a:p>
        </p:txBody>
      </p:sp>
      <p:sp>
        <p:nvSpPr>
          <p:cNvPr id="4" name="Footer Placeholder 3">
            <a:extLst>
              <a:ext uri="{FF2B5EF4-FFF2-40B4-BE49-F238E27FC236}">
                <a16:creationId xmlns:a16="http://schemas.microsoft.com/office/drawing/2014/main" id="{95105526-C577-427D-800D-7921EA16026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 </a:t>
            </a:r>
          </a:p>
        </p:txBody>
      </p:sp>
      <p:sp>
        <p:nvSpPr>
          <p:cNvPr id="5" name="Slide Number Placeholder 4">
            <a:extLst>
              <a:ext uri="{FF2B5EF4-FFF2-40B4-BE49-F238E27FC236}">
                <a16:creationId xmlns:a16="http://schemas.microsoft.com/office/drawing/2014/main" id="{1FCA4CFA-39AC-4AB6-B521-EBDB0AF74AF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7AEDCC-D3AE-4D3E-A1AA-6BA600F277AC}" type="slidenum">
              <a:rPr lang="en-US" smtClean="0"/>
              <a:t>‹#›</a:t>
            </a:fld>
            <a:endParaRPr lang="en-US"/>
          </a:p>
        </p:txBody>
      </p:sp>
    </p:spTree>
    <p:extLst>
      <p:ext uri="{BB962C8B-B14F-4D97-AF65-F5344CB8AC3E}">
        <p14:creationId xmlns:p14="http://schemas.microsoft.com/office/powerpoint/2010/main" val="175426212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Ericsson Hilda Light" panose="00000400000000000000" pitchFamily="2" charset="0"/>
              </a:defRPr>
            </a:lvl1pPr>
          </a:lstStyle>
          <a:p>
            <a:r>
              <a:rPr lang="en-US"/>
              <a:t> </a:t>
            </a: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Ericsson Hilda Light" panose="00000400000000000000" pitchFamily="2" charset="0"/>
              </a:defRPr>
            </a:lvl1pPr>
          </a:lstStyle>
          <a:p>
            <a:r>
              <a:rPr lang="en-US"/>
              <a:t>2018-02-21 </a:t>
            </a:r>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Ericsson Hilda Light" panose="00000400000000000000" pitchFamily="2" charset="0"/>
              </a:defRPr>
            </a:lvl1pPr>
          </a:lstStyle>
          <a:p>
            <a:r>
              <a:rPr lang="en-US"/>
              <a:t> </a:t>
            </a: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Ericsson Hilda Light" panose="00000400000000000000" pitchFamily="2" charset="0"/>
              </a:defRPr>
            </a:lvl1pPr>
          </a:lstStyle>
          <a:p>
            <a:fld id="{F949BC75-2359-4F98-918A-7033C92AD487}" type="slidenum">
              <a:rPr lang="en-US" smtClean="0"/>
              <a:pPr/>
              <a:t>‹#›</a:t>
            </a:fld>
            <a:endParaRPr lang="en-US" dirty="0"/>
          </a:p>
        </p:txBody>
      </p:sp>
    </p:spTree>
    <p:extLst>
      <p:ext uri="{BB962C8B-B14F-4D97-AF65-F5344CB8AC3E}">
        <p14:creationId xmlns:p14="http://schemas.microsoft.com/office/powerpoint/2010/main" val="1133333820"/>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Ericsson Hilda Light" panose="00000400000000000000" pitchFamily="2" charset="0"/>
        <a:ea typeface="+mn-ea"/>
        <a:cs typeface="+mn-cs"/>
      </a:defRPr>
    </a:lvl1pPr>
    <a:lvl2pPr marL="457200" algn="l" defTabSz="914400" rtl="0" eaLnBrk="1" latinLnBrk="0" hangingPunct="1">
      <a:defRPr sz="1200" kern="1200">
        <a:solidFill>
          <a:schemeClr val="tx1"/>
        </a:solidFill>
        <a:latin typeface="Ericsson Hilda Light" panose="00000400000000000000" pitchFamily="2" charset="0"/>
        <a:ea typeface="+mn-ea"/>
        <a:cs typeface="+mn-cs"/>
      </a:defRPr>
    </a:lvl2pPr>
    <a:lvl3pPr marL="914400" algn="l" defTabSz="914400" rtl="0" eaLnBrk="1" latinLnBrk="0" hangingPunct="1">
      <a:defRPr sz="1200" kern="1200">
        <a:solidFill>
          <a:schemeClr val="tx1"/>
        </a:solidFill>
        <a:latin typeface="Ericsson Hilda Light" panose="00000400000000000000" pitchFamily="2" charset="0"/>
        <a:ea typeface="+mn-ea"/>
        <a:cs typeface="+mn-cs"/>
      </a:defRPr>
    </a:lvl3pPr>
    <a:lvl4pPr marL="1371600" algn="l" defTabSz="914400" rtl="0" eaLnBrk="1" latinLnBrk="0" hangingPunct="1">
      <a:defRPr sz="1200" kern="1200">
        <a:solidFill>
          <a:schemeClr val="tx1"/>
        </a:solidFill>
        <a:latin typeface="Ericsson Hilda Light" panose="00000400000000000000" pitchFamily="2" charset="0"/>
        <a:ea typeface="+mn-ea"/>
        <a:cs typeface="+mn-cs"/>
      </a:defRPr>
    </a:lvl4pPr>
    <a:lvl5pPr marL="1828800" algn="l" defTabSz="914400" rtl="0" eaLnBrk="1" latinLnBrk="0" hangingPunct="1">
      <a:defRPr sz="1200" kern="1200">
        <a:solidFill>
          <a:schemeClr val="tx1"/>
        </a:solidFill>
        <a:latin typeface="Ericsson Hilda Light" panose="000004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Header Placeholder 3"/>
          <p:cNvSpPr>
            <a:spLocks noGrp="1"/>
          </p:cNvSpPr>
          <p:nvPr>
            <p:ph type="hdr" sz="quarter"/>
          </p:nvPr>
        </p:nvSpPr>
        <p:spPr/>
        <p:txBody>
          <a:bodyPr/>
          <a:lstStyle/>
          <a:p>
            <a:r>
              <a:rPr lang="en-US"/>
              <a:t>Interaction Flow Review </a:t>
            </a:r>
            <a:endParaRPr lang="en-US" dirty="0"/>
          </a:p>
        </p:txBody>
      </p:sp>
      <p:sp>
        <p:nvSpPr>
          <p:cNvPr id="5" name="Date Placeholder 4"/>
          <p:cNvSpPr>
            <a:spLocks noGrp="1"/>
          </p:cNvSpPr>
          <p:nvPr>
            <p:ph type="dt" idx="1"/>
          </p:nvPr>
        </p:nvSpPr>
        <p:spPr/>
        <p:txBody>
          <a:bodyPr/>
          <a:lstStyle/>
          <a:p>
            <a:r>
              <a:rPr lang="en-US"/>
              <a:t>2019-04-24 </a:t>
            </a:r>
            <a:endParaRPr lang="en-US" dirty="0"/>
          </a:p>
        </p:txBody>
      </p:sp>
      <p:sp>
        <p:nvSpPr>
          <p:cNvPr id="6" name="Footer Placeholder 5"/>
          <p:cNvSpPr>
            <a:spLocks noGrp="1"/>
          </p:cNvSpPr>
          <p:nvPr>
            <p:ph type="ftr" sz="quarter" idx="4"/>
          </p:nvPr>
        </p:nvSpPr>
        <p:spPr/>
        <p:txBody>
          <a:bodyPr/>
          <a:lstStyle/>
          <a:p>
            <a:r>
              <a:rPr lang="en-US"/>
              <a:t> </a:t>
            </a:r>
            <a:endParaRPr lang="en-US" dirty="0"/>
          </a:p>
        </p:txBody>
      </p:sp>
      <p:sp>
        <p:nvSpPr>
          <p:cNvPr id="7" name="Slide Number Placeholder 6"/>
          <p:cNvSpPr>
            <a:spLocks noGrp="1"/>
          </p:cNvSpPr>
          <p:nvPr>
            <p:ph type="sldNum" sz="quarter" idx="5"/>
          </p:nvPr>
        </p:nvSpPr>
        <p:spPr/>
        <p:txBody>
          <a:bodyPr/>
          <a:lstStyle/>
          <a:p>
            <a:fld id="{EA450137-B361-4845-A890-77220762B3FD}" type="slidenum">
              <a:rPr lang="en-US" smtClean="0"/>
              <a:t>1</a:t>
            </a:fld>
            <a:endParaRPr lang="en-US" dirty="0"/>
          </a:p>
        </p:txBody>
      </p:sp>
    </p:spTree>
    <p:extLst>
      <p:ext uri="{BB962C8B-B14F-4D97-AF65-F5344CB8AC3E}">
        <p14:creationId xmlns:p14="http://schemas.microsoft.com/office/powerpoint/2010/main" val="3847211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Header Placeholder 3"/>
          <p:cNvSpPr>
            <a:spLocks noGrp="1"/>
          </p:cNvSpPr>
          <p:nvPr>
            <p:ph type="hdr" sz="quarter"/>
          </p:nvPr>
        </p:nvSpPr>
        <p:spPr/>
        <p:txBody>
          <a:bodyPr/>
          <a:lstStyle/>
          <a:p>
            <a:r>
              <a:rPr lang="en-US"/>
              <a:t>Interaction Flow Review </a:t>
            </a:r>
            <a:endParaRPr lang="en-US" dirty="0"/>
          </a:p>
        </p:txBody>
      </p:sp>
      <p:sp>
        <p:nvSpPr>
          <p:cNvPr id="5" name="Date Placeholder 4"/>
          <p:cNvSpPr>
            <a:spLocks noGrp="1"/>
          </p:cNvSpPr>
          <p:nvPr>
            <p:ph type="dt" idx="1"/>
          </p:nvPr>
        </p:nvSpPr>
        <p:spPr/>
        <p:txBody>
          <a:bodyPr/>
          <a:lstStyle/>
          <a:p>
            <a:r>
              <a:rPr lang="en-US"/>
              <a:t>2019-04-24 </a:t>
            </a:r>
            <a:endParaRPr lang="en-US" dirty="0"/>
          </a:p>
        </p:txBody>
      </p:sp>
      <p:sp>
        <p:nvSpPr>
          <p:cNvPr id="6" name="Footer Placeholder 5"/>
          <p:cNvSpPr>
            <a:spLocks noGrp="1"/>
          </p:cNvSpPr>
          <p:nvPr>
            <p:ph type="ftr" sz="quarter" idx="4"/>
          </p:nvPr>
        </p:nvSpPr>
        <p:spPr/>
        <p:txBody>
          <a:bodyPr/>
          <a:lstStyle/>
          <a:p>
            <a:r>
              <a:rPr lang="en-US"/>
              <a:t> </a:t>
            </a:r>
            <a:endParaRPr lang="en-US" dirty="0"/>
          </a:p>
        </p:txBody>
      </p:sp>
      <p:sp>
        <p:nvSpPr>
          <p:cNvPr id="7" name="Slide Number Placeholder 6"/>
          <p:cNvSpPr>
            <a:spLocks noGrp="1"/>
          </p:cNvSpPr>
          <p:nvPr>
            <p:ph type="sldNum" sz="quarter" idx="5"/>
          </p:nvPr>
        </p:nvSpPr>
        <p:spPr/>
        <p:txBody>
          <a:bodyPr/>
          <a:lstStyle/>
          <a:p>
            <a:fld id="{EA450137-B361-4845-A890-77220762B3FD}" type="slidenum">
              <a:rPr lang="en-US" smtClean="0"/>
              <a:t>2</a:t>
            </a:fld>
            <a:endParaRPr lang="en-US" dirty="0"/>
          </a:p>
        </p:txBody>
      </p:sp>
    </p:spTree>
    <p:extLst>
      <p:ext uri="{BB962C8B-B14F-4D97-AF65-F5344CB8AC3E}">
        <p14:creationId xmlns:p14="http://schemas.microsoft.com/office/powerpoint/2010/main" val="2634454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51212BC7-A60C-405D-9BDE-7A9AB49E3283}"/>
              </a:ext>
            </a:extLst>
          </p:cNvPr>
          <p:cNvSpPr>
            <a:spLocks noGrp="1"/>
          </p:cNvSpPr>
          <p:nvPr>
            <p:ph type="dt" idx="1"/>
          </p:nvPr>
        </p:nvSpPr>
        <p:spPr/>
        <p:txBody>
          <a:bodyPr/>
          <a:lstStyle/>
          <a:p>
            <a:fld id="{B40D91E3-0E4E-4AFA-AB20-4187149E1DBC}" type="datetime1">
              <a:rPr lang="en-US" altLang="sv-SE"/>
              <a:pPr/>
              <a:t>5/9/2022</a:t>
            </a:fld>
            <a:r>
              <a:rPr lang="en-US" altLang="sv-SE"/>
              <a:t>2011-10-19 </a:t>
            </a:r>
          </a:p>
        </p:txBody>
      </p:sp>
      <p:sp>
        <p:nvSpPr>
          <p:cNvPr id="5" name="Slide Number Placeholder 2">
            <a:extLst>
              <a:ext uri="{FF2B5EF4-FFF2-40B4-BE49-F238E27FC236}">
                <a16:creationId xmlns:a16="http://schemas.microsoft.com/office/drawing/2014/main" id="{BA694224-9C66-4C81-911A-D3DD13086E9D}"/>
              </a:ext>
            </a:extLst>
          </p:cNvPr>
          <p:cNvSpPr>
            <a:spLocks noGrp="1"/>
          </p:cNvSpPr>
          <p:nvPr>
            <p:ph type="sldNum" sz="quarter" idx="5"/>
          </p:nvPr>
        </p:nvSpPr>
        <p:spPr/>
        <p:txBody>
          <a:bodyPr/>
          <a:lstStyle/>
          <a:p>
            <a:fld id="{F1F92C10-4680-4F72-9E8B-38964D182080}" type="slidenum">
              <a:rPr lang="en-US" altLang="sv-SE"/>
              <a:pPr/>
              <a:t>3</a:t>
            </a:fld>
            <a:endParaRPr lang="en-US" altLang="sv-SE"/>
          </a:p>
        </p:txBody>
      </p:sp>
      <p:sp>
        <p:nvSpPr>
          <p:cNvPr id="6" name="Header Placeholder 3">
            <a:extLst>
              <a:ext uri="{FF2B5EF4-FFF2-40B4-BE49-F238E27FC236}">
                <a16:creationId xmlns:a16="http://schemas.microsoft.com/office/drawing/2014/main" id="{1B486244-C810-4CE3-B6B6-019F26447874}"/>
              </a:ext>
            </a:extLst>
          </p:cNvPr>
          <p:cNvSpPr>
            <a:spLocks noGrp="1"/>
          </p:cNvSpPr>
          <p:nvPr>
            <p:ph type="hdr" sz="quarter"/>
          </p:nvPr>
        </p:nvSpPr>
        <p:spPr/>
        <p:txBody>
          <a:bodyPr/>
          <a:lstStyle/>
          <a:p>
            <a:r>
              <a:rPr lang="en-US" altLang="sv-SE"/>
              <a:t>Telemeeting quality assessment in MMT and ITU  </a:t>
            </a:r>
          </a:p>
        </p:txBody>
      </p:sp>
      <p:sp>
        <p:nvSpPr>
          <p:cNvPr id="7" name="Footer Placeholder 5">
            <a:extLst>
              <a:ext uri="{FF2B5EF4-FFF2-40B4-BE49-F238E27FC236}">
                <a16:creationId xmlns:a16="http://schemas.microsoft.com/office/drawing/2014/main" id="{FDAC8DED-D8A7-485B-A251-E0CD705D4521}"/>
              </a:ext>
            </a:extLst>
          </p:cNvPr>
          <p:cNvSpPr>
            <a:spLocks noGrp="1"/>
          </p:cNvSpPr>
          <p:nvPr>
            <p:ph type="ftr" sz="quarter" idx="4"/>
          </p:nvPr>
        </p:nvSpPr>
        <p:spPr/>
        <p:txBody>
          <a:bodyPr/>
          <a:lstStyle/>
          <a:p>
            <a:r>
              <a:rPr lang="en-US" altLang="sv-SE"/>
              <a:t>  </a:t>
            </a:r>
          </a:p>
        </p:txBody>
      </p:sp>
      <p:sp>
        <p:nvSpPr>
          <p:cNvPr id="338946" name="Rectangle 2">
            <a:extLst>
              <a:ext uri="{FF2B5EF4-FFF2-40B4-BE49-F238E27FC236}">
                <a16:creationId xmlns:a16="http://schemas.microsoft.com/office/drawing/2014/main" id="{24B00EC8-4215-4493-8F97-4743EBD162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8947" name="Rectangle 3">
            <a:extLst>
              <a:ext uri="{FF2B5EF4-FFF2-40B4-BE49-F238E27FC236}">
                <a16:creationId xmlns:a16="http://schemas.microsoft.com/office/drawing/2014/main" id="{53A1CA47-77E5-4FD1-96B2-CBD1F33D65F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sv-SE">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 </a:t>
            </a:r>
            <a:endParaRPr lang="en-US" dirty="0"/>
          </a:p>
        </p:txBody>
      </p:sp>
      <p:sp>
        <p:nvSpPr>
          <p:cNvPr id="5" name="Date Placeholder 4"/>
          <p:cNvSpPr>
            <a:spLocks noGrp="1"/>
          </p:cNvSpPr>
          <p:nvPr>
            <p:ph type="dt" idx="11"/>
          </p:nvPr>
        </p:nvSpPr>
        <p:spPr/>
        <p:txBody>
          <a:bodyPr/>
          <a:lstStyle/>
          <a:p>
            <a:r>
              <a:rPr lang="en-US"/>
              <a:t>2018-02-21 </a:t>
            </a:r>
            <a:endParaRPr lang="en-US" dirty="0"/>
          </a:p>
        </p:txBody>
      </p:sp>
      <p:sp>
        <p:nvSpPr>
          <p:cNvPr id="6" name="Footer Placeholder 5"/>
          <p:cNvSpPr>
            <a:spLocks noGrp="1"/>
          </p:cNvSpPr>
          <p:nvPr>
            <p:ph type="ftr" sz="quarter" idx="12"/>
          </p:nvPr>
        </p:nvSpPr>
        <p:spPr/>
        <p:txBody>
          <a:bodyPr/>
          <a:lstStyle/>
          <a:p>
            <a:r>
              <a:rPr lang="en-US"/>
              <a:t> </a:t>
            </a:r>
            <a:endParaRPr lang="en-US" dirty="0"/>
          </a:p>
        </p:txBody>
      </p:sp>
      <p:sp>
        <p:nvSpPr>
          <p:cNvPr id="7" name="Slide Number Placeholder 6"/>
          <p:cNvSpPr>
            <a:spLocks noGrp="1"/>
          </p:cNvSpPr>
          <p:nvPr>
            <p:ph type="sldNum" sz="quarter" idx="13"/>
          </p:nvPr>
        </p:nvSpPr>
        <p:spPr/>
        <p:txBody>
          <a:bodyPr/>
          <a:lstStyle/>
          <a:p>
            <a:fld id="{A92AC96B-4D67-4510-9E86-C4D3070C1282}" type="slidenum">
              <a:rPr lang="en-US" smtClean="0"/>
              <a:t>9</a:t>
            </a:fld>
            <a:endParaRPr lang="en-US" dirty="0"/>
          </a:p>
        </p:txBody>
      </p:sp>
    </p:spTree>
    <p:extLst>
      <p:ext uri="{BB962C8B-B14F-4D97-AF65-F5344CB8AC3E}">
        <p14:creationId xmlns:p14="http://schemas.microsoft.com/office/powerpoint/2010/main" val="2799822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22531" name="Title_TM"/>
          <p:cNvSpPr>
            <a:spLocks noGrp="1" noChangeArrowheads="1"/>
          </p:cNvSpPr>
          <p:nvPr>
            <p:ph type="ctrTitle" hasCustomPrompt="1"/>
          </p:nvPr>
        </p:nvSpPr>
        <p:spPr>
          <a:xfrm>
            <a:off x="479425" y="476250"/>
            <a:ext cx="8353426" cy="3457576"/>
          </a:xfrm>
        </p:spPr>
        <p:txBody>
          <a:bodyPr/>
          <a:lstStyle>
            <a:lvl1pPr>
              <a:lnSpc>
                <a:spcPct val="85000"/>
              </a:lnSpc>
              <a:defRPr sz="6000" b="0" kern="1400" spc="-160" baseline="0">
                <a:latin typeface="+mj-lt"/>
              </a:defRPr>
            </a:lvl1pPr>
          </a:lstStyle>
          <a:p>
            <a:r>
              <a:rPr lang="en-US" dirty="0"/>
              <a:t>Presentation title,</a:t>
            </a:r>
            <a:br>
              <a:rPr lang="en-US" dirty="0"/>
            </a:br>
            <a:r>
              <a:rPr lang="en-US" dirty="0"/>
              <a:t>Ericsson Hilda Light 60pt,</a:t>
            </a:r>
            <a:br>
              <a:rPr lang="en-US" dirty="0"/>
            </a:br>
            <a:r>
              <a:rPr lang="en-US" dirty="0"/>
              <a:t>Ericsson Black,</a:t>
            </a:r>
            <a:br>
              <a:rPr lang="en-US" dirty="0"/>
            </a:br>
            <a:r>
              <a:rPr lang="en-US" dirty="0"/>
              <a:t>max 4-lines</a:t>
            </a:r>
          </a:p>
        </p:txBody>
      </p:sp>
      <p:sp>
        <p:nvSpPr>
          <p:cNvPr id="22530" name="SubTitle_TM"/>
          <p:cNvSpPr>
            <a:spLocks noGrp="1" noChangeArrowheads="1"/>
          </p:cNvSpPr>
          <p:nvPr>
            <p:ph type="subTitle" idx="1" hasCustomPrompt="1"/>
          </p:nvPr>
        </p:nvSpPr>
        <p:spPr>
          <a:xfrm>
            <a:off x="479425" y="4149725"/>
            <a:ext cx="5472114" cy="2087563"/>
          </a:xfrm>
          <a:prstGeom prst="rect">
            <a:avLst/>
          </a:prstGeom>
        </p:spPr>
        <p:txBody>
          <a:bodyPr lIns="72000" anchor="t"/>
          <a:lstStyle>
            <a:lvl1pPr marL="0" indent="0">
              <a:lnSpc>
                <a:spcPct val="100000"/>
              </a:lnSpc>
              <a:spcBef>
                <a:spcPts val="0"/>
              </a:spcBef>
              <a:buFont typeface="Ericsson Hilda Light" charset="0"/>
              <a:buNone/>
              <a:defRPr sz="2000" baseline="0">
                <a:solidFill>
                  <a:schemeClr val="tx1"/>
                </a:solidFill>
                <a:latin typeface="+mn-lt"/>
              </a:defRPr>
            </a:lvl1pPr>
          </a:lstStyle>
          <a:p>
            <a:r>
              <a:rPr lang="en-US" dirty="0"/>
              <a:t>Presentation description/subtitle</a:t>
            </a:r>
            <a:br>
              <a:rPr lang="en-US" dirty="0"/>
            </a:br>
            <a:r>
              <a:rPr lang="en-US" dirty="0"/>
              <a:t>Ericsson Hilda 20pt</a:t>
            </a:r>
          </a:p>
        </p:txBody>
      </p:sp>
      <p:sp>
        <p:nvSpPr>
          <p:cNvPr id="3" name="Content Placeholder 2"/>
          <p:cNvSpPr>
            <a:spLocks noGrp="1"/>
          </p:cNvSpPr>
          <p:nvPr>
            <p:ph sz="quarter" idx="10" hasCustomPrompt="1"/>
          </p:nvPr>
        </p:nvSpPr>
        <p:spPr>
          <a:xfrm>
            <a:off x="6240463" y="6237288"/>
            <a:ext cx="1910479" cy="287336"/>
          </a:xfrm>
          <a:prstGeom prst="rect">
            <a:avLst/>
          </a:prstGeom>
        </p:spPr>
        <p:txBody>
          <a:bodyPr wrap="none" anchor="b"/>
          <a:lstStyle>
            <a:lvl1pPr marL="0" indent="0" algn="r">
              <a:buNone/>
              <a:defRPr sz="1200">
                <a:latin typeface="+mn-lt"/>
              </a:defRPr>
            </a:lvl1pPr>
          </a:lstStyle>
          <a:p>
            <a:r>
              <a:rPr lang="en-US" dirty="0"/>
              <a:t>Speaker name</a:t>
            </a:r>
          </a:p>
        </p:txBody>
      </p:sp>
      <p:sp>
        <p:nvSpPr>
          <p:cNvPr id="12" name="Content Placeholder 11"/>
          <p:cNvSpPr>
            <a:spLocks noGrp="1"/>
          </p:cNvSpPr>
          <p:nvPr>
            <p:ph sz="quarter" idx="11" hasCustomPrompt="1"/>
          </p:nvPr>
        </p:nvSpPr>
        <p:spPr>
          <a:xfrm>
            <a:off x="8229600" y="6237287"/>
            <a:ext cx="2515041" cy="287337"/>
          </a:xfrm>
          <a:prstGeom prst="rect">
            <a:avLst/>
          </a:prstGeom>
          <a:noFill/>
          <a:ln w="9525">
            <a:noFill/>
            <a:miter lim="800000"/>
            <a:headEnd/>
            <a:tailEnd/>
          </a:ln>
        </p:spPr>
        <p:txBody>
          <a:bodyPr tIns="0" rIns="0" anchor="b"/>
          <a:lstStyle>
            <a:lvl1pPr marL="0" indent="0" algn="ctr">
              <a:buNone/>
              <a:defRPr lang="en-US" sz="1200" dirty="0">
                <a:latin typeface="+mn-lt"/>
              </a:defRPr>
            </a:lvl1pPr>
          </a:lstStyle>
          <a:p>
            <a:r>
              <a:rPr lang="en-US" dirty="0"/>
              <a:t>Organization</a:t>
            </a:r>
          </a:p>
        </p:txBody>
      </p:sp>
      <p:sp>
        <p:nvSpPr>
          <p:cNvPr id="15" name="Content Placeholder 11"/>
          <p:cNvSpPr>
            <a:spLocks noGrp="1"/>
          </p:cNvSpPr>
          <p:nvPr>
            <p:ph sz="quarter" idx="12" hasCustomPrompt="1"/>
          </p:nvPr>
        </p:nvSpPr>
        <p:spPr>
          <a:xfrm>
            <a:off x="10811951" y="6237287"/>
            <a:ext cx="897503" cy="287337"/>
          </a:xfrm>
          <a:prstGeom prst="rect">
            <a:avLst/>
          </a:prstGeom>
          <a:noFill/>
          <a:ln w="9525">
            <a:noFill/>
            <a:miter lim="800000"/>
            <a:headEnd/>
            <a:tailEnd/>
          </a:ln>
        </p:spPr>
        <p:txBody>
          <a:bodyPr wrap="none" tIns="0" rIns="0" anchor="b"/>
          <a:lstStyle>
            <a:lvl1pPr marL="0" indent="0" algn="ctr">
              <a:buNone/>
              <a:defRPr lang="en-US" sz="1200" dirty="0">
                <a:latin typeface="+mn-lt"/>
              </a:defRPr>
            </a:lvl1pPr>
          </a:lstStyle>
          <a:p>
            <a:pPr lvl="0"/>
            <a:r>
              <a:rPr lang="en-US" dirty="0"/>
              <a:t>YYYY-MM-DD</a:t>
            </a:r>
          </a:p>
        </p:txBody>
      </p:sp>
    </p:spTree>
    <p:extLst>
      <p:ext uri="{BB962C8B-B14F-4D97-AF65-F5344CB8AC3E}">
        <p14:creationId xmlns:p14="http://schemas.microsoft.com/office/powerpoint/2010/main" val="1374575616"/>
      </p:ext>
    </p:extLst>
  </p:cSld>
  <p:clrMapOvr>
    <a:masterClrMapping/>
  </p:clrMapOvr>
  <p:hf sldNum="0" hdr="0" ftr="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tatement Page 4">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12192000" cy="6858000"/>
          </a:xfrm>
          <a:prstGeom prst="rect">
            <a:avLst/>
          </a:prstGeom>
          <a:solidFill>
            <a:schemeClr val="accent5"/>
          </a:solidFill>
          <a:ln>
            <a:noFill/>
          </a:ln>
        </p:spPr>
        <p:txBody>
          <a:bodyPr wrap="none" lIns="72000" rIns="72000"/>
          <a:lstStyle>
            <a:lvl1pPr eaLnBrk="0" hangingPunct="0">
              <a:spcBef>
                <a:spcPct val="50000"/>
              </a:spcBef>
              <a:defRPr sz="2000">
                <a:solidFill>
                  <a:schemeClr val="tx1"/>
                </a:solidFill>
                <a:latin typeface="Ericsson Hilda Light" pitchFamily="34" charset="0"/>
              </a:defRPr>
            </a:lvl1pPr>
            <a:lvl2pPr marL="742950" indent="-285750" eaLnBrk="0" hangingPunct="0">
              <a:spcBef>
                <a:spcPct val="50000"/>
              </a:spcBef>
              <a:defRPr sz="2000">
                <a:solidFill>
                  <a:schemeClr val="tx1"/>
                </a:solidFill>
                <a:latin typeface="Ericsson Hilda Light" pitchFamily="34" charset="0"/>
              </a:defRPr>
            </a:lvl2pPr>
            <a:lvl3pPr marL="1143000" indent="-228600" eaLnBrk="0" hangingPunct="0">
              <a:spcBef>
                <a:spcPct val="50000"/>
              </a:spcBef>
              <a:defRPr sz="2000">
                <a:solidFill>
                  <a:schemeClr val="tx1"/>
                </a:solidFill>
                <a:latin typeface="Ericsson Hilda Light" pitchFamily="34" charset="0"/>
              </a:defRPr>
            </a:lvl3pPr>
            <a:lvl4pPr marL="1600200" indent="-228600" eaLnBrk="0" hangingPunct="0">
              <a:spcBef>
                <a:spcPct val="50000"/>
              </a:spcBef>
              <a:defRPr sz="2000">
                <a:solidFill>
                  <a:schemeClr val="tx1"/>
                </a:solidFill>
                <a:latin typeface="Ericsson Hilda Light" pitchFamily="34" charset="0"/>
              </a:defRPr>
            </a:lvl4pPr>
            <a:lvl5pPr marL="2057400" indent="-228600" eaLnBrk="0" hangingPunct="0">
              <a:spcBef>
                <a:spcPct val="50000"/>
              </a:spcBef>
              <a:defRPr sz="2000">
                <a:solidFill>
                  <a:schemeClr val="tx1"/>
                </a:solidFill>
                <a:latin typeface="Ericsson Hilda Light" pitchFamily="34" charset="0"/>
              </a:defRPr>
            </a:lvl5pPr>
            <a:lvl6pPr marL="2514600" indent="-228600" eaLnBrk="0" fontAlgn="base" hangingPunct="0">
              <a:spcBef>
                <a:spcPct val="50000"/>
              </a:spcBef>
              <a:spcAft>
                <a:spcPct val="0"/>
              </a:spcAft>
              <a:defRPr sz="2000">
                <a:solidFill>
                  <a:schemeClr val="tx1"/>
                </a:solidFill>
                <a:latin typeface="Ericsson Hilda Light" pitchFamily="34" charset="0"/>
              </a:defRPr>
            </a:lvl6pPr>
            <a:lvl7pPr marL="2971800" indent="-228600" eaLnBrk="0" fontAlgn="base" hangingPunct="0">
              <a:spcBef>
                <a:spcPct val="50000"/>
              </a:spcBef>
              <a:spcAft>
                <a:spcPct val="0"/>
              </a:spcAft>
              <a:defRPr sz="2000">
                <a:solidFill>
                  <a:schemeClr val="tx1"/>
                </a:solidFill>
                <a:latin typeface="Ericsson Hilda Light" pitchFamily="34" charset="0"/>
              </a:defRPr>
            </a:lvl7pPr>
            <a:lvl8pPr marL="3429000" indent="-228600" eaLnBrk="0" fontAlgn="base" hangingPunct="0">
              <a:spcBef>
                <a:spcPct val="50000"/>
              </a:spcBef>
              <a:spcAft>
                <a:spcPct val="0"/>
              </a:spcAft>
              <a:defRPr sz="2000">
                <a:solidFill>
                  <a:schemeClr val="tx1"/>
                </a:solidFill>
                <a:latin typeface="Ericsson Hilda Light" pitchFamily="34" charset="0"/>
              </a:defRPr>
            </a:lvl8pPr>
            <a:lvl9pPr marL="3886200" indent="-228600" eaLnBrk="0" fontAlgn="base" hangingPunct="0">
              <a:spcBef>
                <a:spcPct val="50000"/>
              </a:spcBef>
              <a:spcAft>
                <a:spcPct val="0"/>
              </a:spcAft>
              <a:defRPr sz="2000">
                <a:solidFill>
                  <a:schemeClr val="tx1"/>
                </a:solidFill>
                <a:latin typeface="Ericsson Hilda Light" pitchFamily="34" charset="0"/>
              </a:defRPr>
            </a:lvl9pPr>
          </a:lstStyle>
          <a:p>
            <a:pPr eaLnBrk="1" hangingPunct="1">
              <a:defRPr/>
            </a:pPr>
            <a:endParaRPr lang="en-US" altLang="en-US" dirty="0">
              <a:latin typeface="Ericsson Hilda Light" panose="00000400000000000000" pitchFamily="2" charset="0"/>
            </a:endParaRPr>
          </a:p>
        </p:txBody>
      </p:sp>
      <p:sp>
        <p:nvSpPr>
          <p:cNvPr id="10" name="Title_TM">
            <a:extLst>
              <a:ext uri="{FF2B5EF4-FFF2-40B4-BE49-F238E27FC236}">
                <a16:creationId xmlns:a16="http://schemas.microsoft.com/office/drawing/2014/main" id="{F1368AB3-821C-4A71-B119-C0A8AA44A93F}"/>
              </a:ext>
            </a:extLst>
          </p:cNvPr>
          <p:cNvSpPr>
            <a:spLocks noGrp="1" noChangeArrowheads="1"/>
          </p:cNvSpPr>
          <p:nvPr>
            <p:ph type="ctrTitle" hasCustomPrompt="1"/>
          </p:nvPr>
        </p:nvSpPr>
        <p:spPr>
          <a:xfrm>
            <a:off x="479425" y="476250"/>
            <a:ext cx="8353426" cy="3457575"/>
          </a:xfrm>
          <a:noFill/>
          <a:ln w="9525">
            <a:noFill/>
            <a:miter lim="800000"/>
            <a:headEnd/>
            <a:tailEnd/>
          </a:ln>
        </p:spPr>
        <p:txBody>
          <a:bodyPr/>
          <a:lstStyle>
            <a:lvl1pPr>
              <a:defRPr lang="en-US" sz="6000" b="0" dirty="0">
                <a:solidFill>
                  <a:schemeClr val="bg1"/>
                </a:solidFill>
              </a:defRPr>
            </a:lvl1pPr>
          </a:lstStyle>
          <a:p>
            <a:pPr lvl="0"/>
            <a:r>
              <a:rPr lang="en-US" dirty="0"/>
              <a:t>Chapter/section divider or Statement/fact/quote, </a:t>
            </a:r>
            <a:br>
              <a:rPr lang="en-US" dirty="0"/>
            </a:br>
            <a:r>
              <a:rPr lang="en-US" dirty="0"/>
              <a:t>Ericsson Hilda Light 60pt, </a:t>
            </a:r>
            <a:br>
              <a:rPr lang="en-US" dirty="0"/>
            </a:br>
            <a:r>
              <a:rPr lang="en-US" dirty="0"/>
              <a:t>Ericsson White, </a:t>
            </a:r>
            <a:br>
              <a:rPr lang="en-US" dirty="0"/>
            </a:br>
            <a:r>
              <a:rPr lang="en-US" dirty="0"/>
              <a:t>max 5-lines</a:t>
            </a:r>
          </a:p>
        </p:txBody>
      </p:sp>
      <p:sp>
        <p:nvSpPr>
          <p:cNvPr id="11" name="SubTitle_TM">
            <a:extLst>
              <a:ext uri="{FF2B5EF4-FFF2-40B4-BE49-F238E27FC236}">
                <a16:creationId xmlns:a16="http://schemas.microsoft.com/office/drawing/2014/main" id="{8561E9FC-533B-4891-A7E3-A3DDB1BD26FB}"/>
              </a:ext>
            </a:extLst>
          </p:cNvPr>
          <p:cNvSpPr>
            <a:spLocks noGrp="1" noChangeArrowheads="1"/>
          </p:cNvSpPr>
          <p:nvPr>
            <p:ph type="subTitle" idx="1" hasCustomPrompt="1"/>
          </p:nvPr>
        </p:nvSpPr>
        <p:spPr>
          <a:xfrm>
            <a:off x="480218" y="4149725"/>
            <a:ext cx="5472113" cy="2087563"/>
          </a:xfrm>
          <a:prstGeom prst="rect">
            <a:avLst/>
          </a:prstGeom>
        </p:spPr>
        <p:txBody>
          <a:bodyPr rIns="0" anchor="ctr"/>
          <a:lstStyle>
            <a:lvl1pPr marL="0" indent="0">
              <a:lnSpc>
                <a:spcPct val="100000"/>
              </a:lnSpc>
              <a:spcBef>
                <a:spcPts val="0"/>
              </a:spcBef>
              <a:buFont typeface="Ericsson Hilda Light" charset="0"/>
              <a:buNone/>
              <a:defRPr sz="2000" baseline="0">
                <a:solidFill>
                  <a:schemeClr val="bg1"/>
                </a:solidFill>
                <a:latin typeface="+mn-lt"/>
              </a:defRPr>
            </a:lvl1pPr>
          </a:lstStyle>
          <a:p>
            <a:r>
              <a:rPr lang="en-US" dirty="0"/>
              <a:t>Statement/quote source, </a:t>
            </a:r>
          </a:p>
          <a:p>
            <a:r>
              <a:rPr lang="en-US" dirty="0"/>
              <a:t>Ericsson White, Ericsson Hilda 20pt</a:t>
            </a:r>
          </a:p>
        </p:txBody>
      </p:sp>
      <p:pic>
        <p:nvPicPr>
          <p:cNvPr id="6" name="Graphic 5">
            <a:extLst>
              <a:ext uri="{FF2B5EF4-FFF2-40B4-BE49-F238E27FC236}">
                <a16:creationId xmlns:a16="http://schemas.microsoft.com/office/drawing/2014/main" id="{54A0CF15-A701-44C3-81FC-A544265685B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Tree>
    <p:extLst>
      <p:ext uri="{BB962C8B-B14F-4D97-AF65-F5344CB8AC3E}">
        <p14:creationId xmlns:p14="http://schemas.microsoft.com/office/powerpoint/2010/main" val="3593654033"/>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tatement Page 5">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12192000" cy="6858000"/>
          </a:xfrm>
          <a:prstGeom prst="rect">
            <a:avLst/>
          </a:prstGeom>
          <a:solidFill>
            <a:schemeClr val="accent4"/>
          </a:solidFill>
          <a:ln>
            <a:noFill/>
          </a:ln>
        </p:spPr>
        <p:txBody>
          <a:bodyPr wrap="none" lIns="72000" rIns="72000"/>
          <a:lstStyle>
            <a:lvl1pPr eaLnBrk="0" hangingPunct="0">
              <a:spcBef>
                <a:spcPct val="50000"/>
              </a:spcBef>
              <a:defRPr sz="2000">
                <a:solidFill>
                  <a:schemeClr val="tx1"/>
                </a:solidFill>
                <a:latin typeface="Ericsson Hilda Light" pitchFamily="34" charset="0"/>
              </a:defRPr>
            </a:lvl1pPr>
            <a:lvl2pPr marL="742950" indent="-285750" eaLnBrk="0" hangingPunct="0">
              <a:spcBef>
                <a:spcPct val="50000"/>
              </a:spcBef>
              <a:defRPr sz="2000">
                <a:solidFill>
                  <a:schemeClr val="tx1"/>
                </a:solidFill>
                <a:latin typeface="Ericsson Hilda Light" pitchFamily="34" charset="0"/>
              </a:defRPr>
            </a:lvl2pPr>
            <a:lvl3pPr marL="1143000" indent="-228600" eaLnBrk="0" hangingPunct="0">
              <a:spcBef>
                <a:spcPct val="50000"/>
              </a:spcBef>
              <a:defRPr sz="2000">
                <a:solidFill>
                  <a:schemeClr val="tx1"/>
                </a:solidFill>
                <a:latin typeface="Ericsson Hilda Light" pitchFamily="34" charset="0"/>
              </a:defRPr>
            </a:lvl3pPr>
            <a:lvl4pPr marL="1600200" indent="-228600" eaLnBrk="0" hangingPunct="0">
              <a:spcBef>
                <a:spcPct val="50000"/>
              </a:spcBef>
              <a:defRPr sz="2000">
                <a:solidFill>
                  <a:schemeClr val="tx1"/>
                </a:solidFill>
                <a:latin typeface="Ericsson Hilda Light" pitchFamily="34" charset="0"/>
              </a:defRPr>
            </a:lvl4pPr>
            <a:lvl5pPr marL="2057400" indent="-228600" eaLnBrk="0" hangingPunct="0">
              <a:spcBef>
                <a:spcPct val="50000"/>
              </a:spcBef>
              <a:defRPr sz="2000">
                <a:solidFill>
                  <a:schemeClr val="tx1"/>
                </a:solidFill>
                <a:latin typeface="Ericsson Hilda Light" pitchFamily="34" charset="0"/>
              </a:defRPr>
            </a:lvl5pPr>
            <a:lvl6pPr marL="2514600" indent="-228600" eaLnBrk="0" fontAlgn="base" hangingPunct="0">
              <a:spcBef>
                <a:spcPct val="50000"/>
              </a:spcBef>
              <a:spcAft>
                <a:spcPct val="0"/>
              </a:spcAft>
              <a:defRPr sz="2000">
                <a:solidFill>
                  <a:schemeClr val="tx1"/>
                </a:solidFill>
                <a:latin typeface="Ericsson Hilda Light" pitchFamily="34" charset="0"/>
              </a:defRPr>
            </a:lvl6pPr>
            <a:lvl7pPr marL="2971800" indent="-228600" eaLnBrk="0" fontAlgn="base" hangingPunct="0">
              <a:spcBef>
                <a:spcPct val="50000"/>
              </a:spcBef>
              <a:spcAft>
                <a:spcPct val="0"/>
              </a:spcAft>
              <a:defRPr sz="2000">
                <a:solidFill>
                  <a:schemeClr val="tx1"/>
                </a:solidFill>
                <a:latin typeface="Ericsson Hilda Light" pitchFamily="34" charset="0"/>
              </a:defRPr>
            </a:lvl7pPr>
            <a:lvl8pPr marL="3429000" indent="-228600" eaLnBrk="0" fontAlgn="base" hangingPunct="0">
              <a:spcBef>
                <a:spcPct val="50000"/>
              </a:spcBef>
              <a:spcAft>
                <a:spcPct val="0"/>
              </a:spcAft>
              <a:defRPr sz="2000">
                <a:solidFill>
                  <a:schemeClr val="tx1"/>
                </a:solidFill>
                <a:latin typeface="Ericsson Hilda Light" pitchFamily="34" charset="0"/>
              </a:defRPr>
            </a:lvl8pPr>
            <a:lvl9pPr marL="3886200" indent="-228600" eaLnBrk="0" fontAlgn="base" hangingPunct="0">
              <a:spcBef>
                <a:spcPct val="50000"/>
              </a:spcBef>
              <a:spcAft>
                <a:spcPct val="0"/>
              </a:spcAft>
              <a:defRPr sz="2000">
                <a:solidFill>
                  <a:schemeClr val="tx1"/>
                </a:solidFill>
                <a:latin typeface="Ericsson Hilda Light" pitchFamily="34" charset="0"/>
              </a:defRPr>
            </a:lvl9pPr>
          </a:lstStyle>
          <a:p>
            <a:pPr eaLnBrk="1" hangingPunct="1">
              <a:defRPr/>
            </a:pPr>
            <a:endParaRPr lang="en-US" altLang="en-US" dirty="0">
              <a:latin typeface="Ericsson Hilda Light" panose="00000400000000000000" pitchFamily="2" charset="0"/>
            </a:endParaRPr>
          </a:p>
        </p:txBody>
      </p:sp>
      <p:sp>
        <p:nvSpPr>
          <p:cNvPr id="12" name="Title_TM">
            <a:extLst>
              <a:ext uri="{FF2B5EF4-FFF2-40B4-BE49-F238E27FC236}">
                <a16:creationId xmlns:a16="http://schemas.microsoft.com/office/drawing/2014/main" id="{93CB56C1-2916-4C60-8532-A023564D2C57}"/>
              </a:ext>
            </a:extLst>
          </p:cNvPr>
          <p:cNvSpPr>
            <a:spLocks noGrp="1" noChangeArrowheads="1"/>
          </p:cNvSpPr>
          <p:nvPr>
            <p:ph type="ctrTitle" hasCustomPrompt="1"/>
          </p:nvPr>
        </p:nvSpPr>
        <p:spPr>
          <a:xfrm>
            <a:off x="479424" y="476250"/>
            <a:ext cx="8353425" cy="3457575"/>
          </a:xfrm>
          <a:noFill/>
          <a:ln w="9525">
            <a:noFill/>
            <a:miter lim="800000"/>
            <a:headEnd/>
            <a:tailEnd/>
          </a:ln>
        </p:spPr>
        <p:txBody>
          <a:bodyPr/>
          <a:lstStyle>
            <a:lvl1pPr>
              <a:defRPr lang="en-US" sz="6000" b="0" dirty="0">
                <a:solidFill>
                  <a:schemeClr val="bg1"/>
                </a:solidFill>
              </a:defRPr>
            </a:lvl1pPr>
          </a:lstStyle>
          <a:p>
            <a:pPr lvl="0"/>
            <a:r>
              <a:rPr lang="en-US" dirty="0"/>
              <a:t>Chapter/section divider or Statement/fact/quote, </a:t>
            </a:r>
            <a:br>
              <a:rPr lang="en-US" dirty="0"/>
            </a:br>
            <a:r>
              <a:rPr lang="en-US" dirty="0"/>
              <a:t>Ericsson Hilda Light 60pt, </a:t>
            </a:r>
            <a:br>
              <a:rPr lang="en-US" dirty="0"/>
            </a:br>
            <a:r>
              <a:rPr lang="en-US" dirty="0"/>
              <a:t>Ericsson White, </a:t>
            </a:r>
            <a:br>
              <a:rPr lang="en-US" dirty="0"/>
            </a:br>
            <a:r>
              <a:rPr lang="en-US" dirty="0"/>
              <a:t>max 5-lines</a:t>
            </a:r>
          </a:p>
        </p:txBody>
      </p:sp>
      <p:sp>
        <p:nvSpPr>
          <p:cNvPr id="13" name="SubTitle_TM">
            <a:extLst>
              <a:ext uri="{FF2B5EF4-FFF2-40B4-BE49-F238E27FC236}">
                <a16:creationId xmlns:a16="http://schemas.microsoft.com/office/drawing/2014/main" id="{61DC6511-5700-4E95-89CA-81484C248C03}"/>
              </a:ext>
            </a:extLst>
          </p:cNvPr>
          <p:cNvSpPr>
            <a:spLocks noGrp="1" noChangeArrowheads="1"/>
          </p:cNvSpPr>
          <p:nvPr>
            <p:ph type="subTitle" idx="1" hasCustomPrompt="1"/>
          </p:nvPr>
        </p:nvSpPr>
        <p:spPr>
          <a:xfrm>
            <a:off x="479425" y="4149725"/>
            <a:ext cx="5472113" cy="2087563"/>
          </a:xfrm>
          <a:prstGeom prst="rect">
            <a:avLst/>
          </a:prstGeom>
        </p:spPr>
        <p:txBody>
          <a:bodyPr rIns="0" anchor="ctr"/>
          <a:lstStyle>
            <a:lvl1pPr marL="0" indent="0">
              <a:lnSpc>
                <a:spcPct val="100000"/>
              </a:lnSpc>
              <a:spcBef>
                <a:spcPts val="0"/>
              </a:spcBef>
              <a:buFont typeface="Ericsson Hilda Light" charset="0"/>
              <a:buNone/>
              <a:defRPr sz="2000" baseline="0">
                <a:solidFill>
                  <a:schemeClr val="bg1"/>
                </a:solidFill>
                <a:latin typeface="+mn-lt"/>
              </a:defRPr>
            </a:lvl1pPr>
          </a:lstStyle>
          <a:p>
            <a:r>
              <a:rPr lang="en-US" dirty="0"/>
              <a:t>Statement/quote source, </a:t>
            </a:r>
          </a:p>
          <a:p>
            <a:r>
              <a:rPr lang="en-US" dirty="0"/>
              <a:t>Ericsson White, Ericsson Hilda 20pt</a:t>
            </a:r>
          </a:p>
        </p:txBody>
      </p:sp>
      <p:pic>
        <p:nvPicPr>
          <p:cNvPr id="6" name="Graphic 5">
            <a:extLst>
              <a:ext uri="{FF2B5EF4-FFF2-40B4-BE49-F238E27FC236}">
                <a16:creationId xmlns:a16="http://schemas.microsoft.com/office/drawing/2014/main" id="{34B7B746-B315-4EB5-B3A2-CA259B065B9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Tree>
    <p:extLst>
      <p:ext uri="{BB962C8B-B14F-4D97-AF65-F5344CB8AC3E}">
        <p14:creationId xmlns:p14="http://schemas.microsoft.com/office/powerpoint/2010/main" val="4136202525"/>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atement Page 6">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12192000" cy="6858000"/>
          </a:xfrm>
          <a:prstGeom prst="rect">
            <a:avLst/>
          </a:prstGeom>
          <a:solidFill>
            <a:schemeClr val="accent6"/>
          </a:solidFill>
          <a:ln>
            <a:noFill/>
          </a:ln>
        </p:spPr>
        <p:txBody>
          <a:bodyPr wrap="none" lIns="72000" rIns="72000"/>
          <a:lstStyle>
            <a:lvl1pPr eaLnBrk="0" hangingPunct="0">
              <a:spcBef>
                <a:spcPct val="50000"/>
              </a:spcBef>
              <a:defRPr sz="2000">
                <a:solidFill>
                  <a:schemeClr val="tx1"/>
                </a:solidFill>
                <a:latin typeface="Ericsson Hilda Light" pitchFamily="34" charset="0"/>
              </a:defRPr>
            </a:lvl1pPr>
            <a:lvl2pPr marL="742950" indent="-285750" eaLnBrk="0" hangingPunct="0">
              <a:spcBef>
                <a:spcPct val="50000"/>
              </a:spcBef>
              <a:defRPr sz="2000">
                <a:solidFill>
                  <a:schemeClr val="tx1"/>
                </a:solidFill>
                <a:latin typeface="Ericsson Hilda Light" pitchFamily="34" charset="0"/>
              </a:defRPr>
            </a:lvl2pPr>
            <a:lvl3pPr marL="1143000" indent="-228600" eaLnBrk="0" hangingPunct="0">
              <a:spcBef>
                <a:spcPct val="50000"/>
              </a:spcBef>
              <a:defRPr sz="2000">
                <a:solidFill>
                  <a:schemeClr val="tx1"/>
                </a:solidFill>
                <a:latin typeface="Ericsson Hilda Light" pitchFamily="34" charset="0"/>
              </a:defRPr>
            </a:lvl3pPr>
            <a:lvl4pPr marL="1600200" indent="-228600" eaLnBrk="0" hangingPunct="0">
              <a:spcBef>
                <a:spcPct val="50000"/>
              </a:spcBef>
              <a:defRPr sz="2000">
                <a:solidFill>
                  <a:schemeClr val="tx1"/>
                </a:solidFill>
                <a:latin typeface="Ericsson Hilda Light" pitchFamily="34" charset="0"/>
              </a:defRPr>
            </a:lvl4pPr>
            <a:lvl5pPr marL="2057400" indent="-228600" eaLnBrk="0" hangingPunct="0">
              <a:spcBef>
                <a:spcPct val="50000"/>
              </a:spcBef>
              <a:defRPr sz="2000">
                <a:solidFill>
                  <a:schemeClr val="tx1"/>
                </a:solidFill>
                <a:latin typeface="Ericsson Hilda Light" pitchFamily="34" charset="0"/>
              </a:defRPr>
            </a:lvl5pPr>
            <a:lvl6pPr marL="2514600" indent="-228600" eaLnBrk="0" fontAlgn="base" hangingPunct="0">
              <a:spcBef>
                <a:spcPct val="50000"/>
              </a:spcBef>
              <a:spcAft>
                <a:spcPct val="0"/>
              </a:spcAft>
              <a:defRPr sz="2000">
                <a:solidFill>
                  <a:schemeClr val="tx1"/>
                </a:solidFill>
                <a:latin typeface="Ericsson Hilda Light" pitchFamily="34" charset="0"/>
              </a:defRPr>
            </a:lvl6pPr>
            <a:lvl7pPr marL="2971800" indent="-228600" eaLnBrk="0" fontAlgn="base" hangingPunct="0">
              <a:spcBef>
                <a:spcPct val="50000"/>
              </a:spcBef>
              <a:spcAft>
                <a:spcPct val="0"/>
              </a:spcAft>
              <a:defRPr sz="2000">
                <a:solidFill>
                  <a:schemeClr val="tx1"/>
                </a:solidFill>
                <a:latin typeface="Ericsson Hilda Light" pitchFamily="34" charset="0"/>
              </a:defRPr>
            </a:lvl7pPr>
            <a:lvl8pPr marL="3429000" indent="-228600" eaLnBrk="0" fontAlgn="base" hangingPunct="0">
              <a:spcBef>
                <a:spcPct val="50000"/>
              </a:spcBef>
              <a:spcAft>
                <a:spcPct val="0"/>
              </a:spcAft>
              <a:defRPr sz="2000">
                <a:solidFill>
                  <a:schemeClr val="tx1"/>
                </a:solidFill>
                <a:latin typeface="Ericsson Hilda Light" pitchFamily="34" charset="0"/>
              </a:defRPr>
            </a:lvl8pPr>
            <a:lvl9pPr marL="3886200" indent="-228600" eaLnBrk="0" fontAlgn="base" hangingPunct="0">
              <a:spcBef>
                <a:spcPct val="50000"/>
              </a:spcBef>
              <a:spcAft>
                <a:spcPct val="0"/>
              </a:spcAft>
              <a:defRPr sz="2000">
                <a:solidFill>
                  <a:schemeClr val="tx1"/>
                </a:solidFill>
                <a:latin typeface="Ericsson Hilda Light" pitchFamily="34" charset="0"/>
              </a:defRPr>
            </a:lvl9pPr>
          </a:lstStyle>
          <a:p>
            <a:pPr eaLnBrk="1" hangingPunct="1">
              <a:defRPr/>
            </a:pPr>
            <a:endParaRPr lang="en-US" altLang="en-US" dirty="0">
              <a:latin typeface="Ericsson Hilda Light" panose="00000400000000000000" pitchFamily="2" charset="0"/>
            </a:endParaRPr>
          </a:p>
        </p:txBody>
      </p:sp>
      <p:sp>
        <p:nvSpPr>
          <p:cNvPr id="12" name="Title_TM">
            <a:extLst>
              <a:ext uri="{FF2B5EF4-FFF2-40B4-BE49-F238E27FC236}">
                <a16:creationId xmlns:a16="http://schemas.microsoft.com/office/drawing/2014/main" id="{93CB56C1-2916-4C60-8532-A023564D2C57}"/>
              </a:ext>
            </a:extLst>
          </p:cNvPr>
          <p:cNvSpPr>
            <a:spLocks noGrp="1" noChangeArrowheads="1"/>
          </p:cNvSpPr>
          <p:nvPr>
            <p:ph type="ctrTitle" hasCustomPrompt="1"/>
          </p:nvPr>
        </p:nvSpPr>
        <p:spPr>
          <a:xfrm>
            <a:off x="479424" y="476250"/>
            <a:ext cx="8353425" cy="3457575"/>
          </a:xfrm>
          <a:noFill/>
          <a:ln w="9525">
            <a:noFill/>
            <a:miter lim="800000"/>
            <a:headEnd/>
            <a:tailEnd/>
          </a:ln>
        </p:spPr>
        <p:txBody>
          <a:bodyPr/>
          <a:lstStyle>
            <a:lvl1pPr>
              <a:defRPr lang="en-US" sz="6000" b="0" dirty="0">
                <a:solidFill>
                  <a:schemeClr val="bg1"/>
                </a:solidFill>
              </a:defRPr>
            </a:lvl1pPr>
          </a:lstStyle>
          <a:p>
            <a:pPr lvl="0"/>
            <a:r>
              <a:rPr lang="en-US" dirty="0"/>
              <a:t>Chapter/section divider or Statement/fact/quote, </a:t>
            </a:r>
            <a:br>
              <a:rPr lang="en-US" dirty="0"/>
            </a:br>
            <a:r>
              <a:rPr lang="en-US" dirty="0"/>
              <a:t>Ericsson Hilda Light 60pt, </a:t>
            </a:r>
            <a:br>
              <a:rPr lang="en-US" dirty="0"/>
            </a:br>
            <a:r>
              <a:rPr lang="en-US" dirty="0"/>
              <a:t>Ericsson White, </a:t>
            </a:r>
            <a:br>
              <a:rPr lang="en-US" dirty="0"/>
            </a:br>
            <a:r>
              <a:rPr lang="en-US" dirty="0"/>
              <a:t>max 5-lines</a:t>
            </a:r>
          </a:p>
        </p:txBody>
      </p:sp>
      <p:sp>
        <p:nvSpPr>
          <p:cNvPr id="13" name="SubTitle_TM">
            <a:extLst>
              <a:ext uri="{FF2B5EF4-FFF2-40B4-BE49-F238E27FC236}">
                <a16:creationId xmlns:a16="http://schemas.microsoft.com/office/drawing/2014/main" id="{61DC6511-5700-4E95-89CA-81484C248C03}"/>
              </a:ext>
            </a:extLst>
          </p:cNvPr>
          <p:cNvSpPr>
            <a:spLocks noGrp="1" noChangeArrowheads="1"/>
          </p:cNvSpPr>
          <p:nvPr>
            <p:ph type="subTitle" idx="1" hasCustomPrompt="1"/>
          </p:nvPr>
        </p:nvSpPr>
        <p:spPr>
          <a:xfrm>
            <a:off x="479425" y="4149725"/>
            <a:ext cx="5472113" cy="2087563"/>
          </a:xfrm>
          <a:prstGeom prst="rect">
            <a:avLst/>
          </a:prstGeom>
        </p:spPr>
        <p:txBody>
          <a:bodyPr rIns="0" anchor="ctr"/>
          <a:lstStyle>
            <a:lvl1pPr marL="0" indent="0">
              <a:lnSpc>
                <a:spcPct val="100000"/>
              </a:lnSpc>
              <a:spcBef>
                <a:spcPts val="0"/>
              </a:spcBef>
              <a:buFont typeface="Ericsson Hilda Light" charset="0"/>
              <a:buNone/>
              <a:defRPr sz="2000" baseline="0">
                <a:solidFill>
                  <a:schemeClr val="bg1"/>
                </a:solidFill>
                <a:latin typeface="+mn-lt"/>
              </a:defRPr>
            </a:lvl1pPr>
          </a:lstStyle>
          <a:p>
            <a:r>
              <a:rPr lang="en-US" dirty="0"/>
              <a:t>Statement/quote source, </a:t>
            </a:r>
          </a:p>
          <a:p>
            <a:r>
              <a:rPr lang="en-US" dirty="0"/>
              <a:t>Ericsson White, Ericsson Hilda 20pt</a:t>
            </a:r>
          </a:p>
        </p:txBody>
      </p:sp>
      <p:pic>
        <p:nvPicPr>
          <p:cNvPr id="6" name="Graphic 5">
            <a:extLst>
              <a:ext uri="{FF2B5EF4-FFF2-40B4-BE49-F238E27FC236}">
                <a16:creationId xmlns:a16="http://schemas.microsoft.com/office/drawing/2014/main" id="{6096BBFC-712A-429D-9C0A-7743993E7FC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Tree>
    <p:extLst>
      <p:ext uri="{BB962C8B-B14F-4D97-AF65-F5344CB8AC3E}">
        <p14:creationId xmlns:p14="http://schemas.microsoft.com/office/powerpoint/2010/main" val="1267818655"/>
      </p:ext>
    </p:extLst>
  </p:cSld>
  <p:clrMapOvr>
    <a:masterClrMapping/>
  </p:clrMapOvr>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tement Page 7">
    <p:spTree>
      <p:nvGrpSpPr>
        <p:cNvPr id="1" name=""/>
        <p:cNvGrpSpPr/>
        <p:nvPr/>
      </p:nvGrpSpPr>
      <p:grpSpPr>
        <a:xfrm>
          <a:off x="0" y="0"/>
          <a:ext cx="0" cy="0"/>
          <a:chOff x="0" y="0"/>
          <a:chExt cx="0" cy="0"/>
        </a:xfrm>
      </p:grpSpPr>
      <p:sp>
        <p:nvSpPr>
          <p:cNvPr id="9" name="Title_TM">
            <a:extLst>
              <a:ext uri="{FF2B5EF4-FFF2-40B4-BE49-F238E27FC236}">
                <a16:creationId xmlns:a16="http://schemas.microsoft.com/office/drawing/2014/main" id="{696C7C8F-5086-466A-8108-2FE0A8663D59}"/>
              </a:ext>
            </a:extLst>
          </p:cNvPr>
          <p:cNvSpPr>
            <a:spLocks noGrp="1" noChangeArrowheads="1"/>
          </p:cNvSpPr>
          <p:nvPr>
            <p:ph type="ctrTitle" hasCustomPrompt="1"/>
          </p:nvPr>
        </p:nvSpPr>
        <p:spPr>
          <a:xfrm>
            <a:off x="479425" y="476250"/>
            <a:ext cx="8353426" cy="3457575"/>
          </a:xfrm>
          <a:noFill/>
          <a:ln w="9525">
            <a:noFill/>
            <a:miter lim="800000"/>
            <a:headEnd/>
            <a:tailEnd/>
          </a:ln>
        </p:spPr>
        <p:txBody>
          <a:bodyPr/>
          <a:lstStyle>
            <a:lvl1pPr>
              <a:defRPr lang="en-US" sz="6000" b="0" dirty="0">
                <a:solidFill>
                  <a:schemeClr val="tx1"/>
                </a:solidFill>
              </a:defRPr>
            </a:lvl1pPr>
          </a:lstStyle>
          <a:p>
            <a:pPr lvl="0"/>
            <a:r>
              <a:rPr lang="en-US" dirty="0"/>
              <a:t>Chapter/section divider or Statement/fact/quote, </a:t>
            </a:r>
            <a:br>
              <a:rPr lang="en-US" dirty="0"/>
            </a:br>
            <a:r>
              <a:rPr lang="en-US" dirty="0"/>
              <a:t>Ericsson Hilda Light 60pt, </a:t>
            </a:r>
            <a:br>
              <a:rPr lang="en-US" dirty="0"/>
            </a:br>
            <a:r>
              <a:rPr lang="en-US" dirty="0"/>
              <a:t>Ericsson Black, </a:t>
            </a:r>
            <a:br>
              <a:rPr lang="en-US" dirty="0"/>
            </a:br>
            <a:r>
              <a:rPr lang="en-US" dirty="0"/>
              <a:t>max 5-lines</a:t>
            </a:r>
          </a:p>
        </p:txBody>
      </p:sp>
      <p:sp>
        <p:nvSpPr>
          <p:cNvPr id="10" name="SubTitle_TM">
            <a:extLst>
              <a:ext uri="{FF2B5EF4-FFF2-40B4-BE49-F238E27FC236}">
                <a16:creationId xmlns:a16="http://schemas.microsoft.com/office/drawing/2014/main" id="{ED5DEA0B-CF0D-4EE6-B6A8-90BAF3DE8AF1}"/>
              </a:ext>
            </a:extLst>
          </p:cNvPr>
          <p:cNvSpPr>
            <a:spLocks noGrp="1" noChangeArrowheads="1"/>
          </p:cNvSpPr>
          <p:nvPr>
            <p:ph type="subTitle" idx="1" hasCustomPrompt="1"/>
          </p:nvPr>
        </p:nvSpPr>
        <p:spPr>
          <a:xfrm>
            <a:off x="479425" y="4149725"/>
            <a:ext cx="5472114" cy="2087563"/>
          </a:xfrm>
          <a:prstGeom prst="rect">
            <a:avLst/>
          </a:prstGeom>
        </p:spPr>
        <p:txBody>
          <a:bodyPr rIns="0" anchor="ctr"/>
          <a:lstStyle>
            <a:lvl1pPr marL="0" indent="0">
              <a:lnSpc>
                <a:spcPct val="100000"/>
              </a:lnSpc>
              <a:spcBef>
                <a:spcPts val="0"/>
              </a:spcBef>
              <a:buFont typeface="Ericsson Hilda Light" charset="0"/>
              <a:buNone/>
              <a:defRPr sz="2000" baseline="0">
                <a:solidFill>
                  <a:schemeClr val="tx1"/>
                </a:solidFill>
                <a:latin typeface="+mn-lt"/>
              </a:defRPr>
            </a:lvl1pPr>
          </a:lstStyle>
          <a:p>
            <a:r>
              <a:rPr lang="en-US" dirty="0"/>
              <a:t>Statement/quote source, </a:t>
            </a:r>
          </a:p>
          <a:p>
            <a:r>
              <a:rPr lang="en-US" dirty="0"/>
              <a:t>Ericsson Black, Ericsson Hilda 20pt</a:t>
            </a:r>
          </a:p>
        </p:txBody>
      </p:sp>
    </p:spTree>
    <p:extLst>
      <p:ext uri="{BB962C8B-B14F-4D97-AF65-F5344CB8AC3E}">
        <p14:creationId xmlns:p14="http://schemas.microsoft.com/office/powerpoint/2010/main" val="3355176887"/>
      </p:ext>
    </p:extLst>
  </p:cSld>
  <p:clrMapOvr>
    <a:masterClrMapping/>
  </p:clrMapOvr>
  <p:hf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Section Page">
    <p:spTree>
      <p:nvGrpSpPr>
        <p:cNvPr id="1" name=""/>
        <p:cNvGrpSpPr/>
        <p:nvPr/>
      </p:nvGrpSpPr>
      <p:grpSpPr>
        <a:xfrm>
          <a:off x="0" y="0"/>
          <a:ext cx="0" cy="0"/>
          <a:chOff x="0" y="0"/>
          <a:chExt cx="0" cy="0"/>
        </a:xfrm>
      </p:grpSpPr>
      <p:sp>
        <p:nvSpPr>
          <p:cNvPr id="22531" name="Title_TM"/>
          <p:cNvSpPr>
            <a:spLocks noGrp="1" noChangeArrowheads="1"/>
          </p:cNvSpPr>
          <p:nvPr>
            <p:ph type="ctrTitle" hasCustomPrompt="1"/>
          </p:nvPr>
        </p:nvSpPr>
        <p:spPr>
          <a:xfrm>
            <a:off x="479425" y="476251"/>
            <a:ext cx="8353425" cy="3457574"/>
          </a:xfrm>
          <a:noFill/>
          <a:ln w="9525">
            <a:noFill/>
            <a:miter lim="800000"/>
            <a:headEnd/>
            <a:tailEnd/>
          </a:ln>
        </p:spPr>
        <p:txBody>
          <a:bodyPr/>
          <a:lstStyle>
            <a:lvl1pPr>
              <a:defRPr lang="en-US" sz="6000" b="0" baseline="0" dirty="0">
                <a:solidFill>
                  <a:schemeClr val="tx1"/>
                </a:solidFill>
              </a:defRPr>
            </a:lvl1pPr>
          </a:lstStyle>
          <a:p>
            <a:pPr lvl="0"/>
            <a:r>
              <a:rPr lang="en-US" dirty="0"/>
              <a:t>Chapter/section, </a:t>
            </a:r>
            <a:br>
              <a:rPr lang="en-US" dirty="0"/>
            </a:br>
            <a:r>
              <a:rPr lang="en-US" dirty="0"/>
              <a:t>Ericsson Hilda Light 60pt, Ericsson Black, </a:t>
            </a:r>
            <a:br>
              <a:rPr lang="en-US" dirty="0"/>
            </a:br>
            <a:r>
              <a:rPr lang="en-US" dirty="0"/>
              <a:t>max 4-lines</a:t>
            </a:r>
          </a:p>
        </p:txBody>
      </p:sp>
    </p:spTree>
    <p:extLst>
      <p:ext uri="{BB962C8B-B14F-4D97-AF65-F5344CB8AC3E}">
        <p14:creationId xmlns:p14="http://schemas.microsoft.com/office/powerpoint/2010/main" val="1793964376"/>
      </p:ext>
    </p:extLst>
  </p:cSld>
  <p:clrMapOvr>
    <a:masterClrMapping/>
  </p:clrMapOvr>
  <p:hf sldNum="0"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933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_SM"/>
          <p:cNvSpPr>
            <a:spLocks noGrp="1" noChangeArrowheads="1"/>
          </p:cNvSpPr>
          <p:nvPr>
            <p:ph type="title" hasCustomPrompt="1"/>
          </p:nvPr>
        </p:nvSpPr>
        <p:spPr bwMode="auto">
          <a:xfrm>
            <a:off x="479424" y="476250"/>
            <a:ext cx="8353425" cy="1081088"/>
          </a:xfrm>
          <a:prstGeom prst="rect">
            <a:avLst/>
          </a:prstGeom>
          <a:noFill/>
          <a:ln w="9525">
            <a:noFill/>
            <a:miter lim="800000"/>
            <a:headEnd/>
            <a:tailEnd/>
          </a:ln>
        </p:spPr>
        <p:txBody>
          <a:bodyPr vert="horz" wrap="square" lIns="72000" tIns="36000" rIns="0" bIns="0" numCol="1" anchor="t" anchorCtr="0" compatLnSpc="1">
            <a:prstTxWarp prst="textNoShape">
              <a:avLst/>
            </a:prstTxWarp>
            <a:noAutofit/>
          </a:bodyPr>
          <a:lstStyle>
            <a:lvl1pPr>
              <a:defRPr/>
            </a:lvl1pPr>
          </a:lstStyle>
          <a:p>
            <a:pPr lvl="0"/>
            <a:r>
              <a:rPr lang="en-US" dirty="0"/>
              <a:t>Slide title, Ericsson Hilda Light 40pt, Ericsson Black, max 2-lines</a:t>
            </a:r>
          </a:p>
        </p:txBody>
      </p:sp>
    </p:spTree>
    <p:extLst>
      <p:ext uri="{BB962C8B-B14F-4D97-AF65-F5344CB8AC3E}">
        <p14:creationId xmlns:p14="http://schemas.microsoft.com/office/powerpoint/2010/main" val="3415456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D93672-2A04-4EF3-916F-2C920729FB07}"/>
              </a:ext>
            </a:extLst>
          </p:cNvPr>
          <p:cNvSpPr/>
          <p:nvPr userDrawn="1"/>
        </p:nvSpPr>
        <p:spPr bwMode="auto">
          <a:xfrm>
            <a:off x="0" y="0"/>
            <a:ext cx="12192000" cy="6858000"/>
          </a:xfrm>
          <a:prstGeom prst="rect">
            <a:avLst/>
          </a:prstGeom>
          <a:solidFill>
            <a:schemeClr val="accent1"/>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US" dirty="0">
              <a:latin typeface="Ericsson Hilda Light" panose="00000400000000000000" pitchFamily="2" charset="0"/>
              <a:cs typeface="+mn-cs"/>
            </a:endParaRPr>
          </a:p>
        </p:txBody>
      </p:sp>
      <p:sp>
        <p:nvSpPr>
          <p:cNvPr id="4" name="Title_SM"/>
          <p:cNvSpPr>
            <a:spLocks noGrp="1" noChangeArrowheads="1"/>
          </p:cNvSpPr>
          <p:nvPr>
            <p:ph type="title" hasCustomPrompt="1"/>
          </p:nvPr>
        </p:nvSpPr>
        <p:spPr bwMode="auto">
          <a:xfrm>
            <a:off x="479424" y="476250"/>
            <a:ext cx="8353425"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solidFill>
                  <a:schemeClr val="bg1"/>
                </a:solidFill>
              </a:defRPr>
            </a:lvl1pPr>
          </a:lstStyle>
          <a:p>
            <a:pPr lvl="0"/>
            <a:r>
              <a:rPr lang="en-US" dirty="0"/>
              <a:t>Slide title, Ericsson Hilda Light 40pt, Ericsson Black, max 2-lines</a:t>
            </a:r>
          </a:p>
        </p:txBody>
      </p:sp>
      <p:pic>
        <p:nvPicPr>
          <p:cNvPr id="6" name="Graphic 5">
            <a:extLst>
              <a:ext uri="{FF2B5EF4-FFF2-40B4-BE49-F238E27FC236}">
                <a16:creationId xmlns:a16="http://schemas.microsoft.com/office/drawing/2014/main" id="{0613FB31-E723-434D-8FBC-0054A541634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Tree>
    <p:extLst>
      <p:ext uri="{BB962C8B-B14F-4D97-AF65-F5344CB8AC3E}">
        <p14:creationId xmlns:p14="http://schemas.microsoft.com/office/powerpoint/2010/main" val="35517331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D93672-2A04-4EF3-916F-2C920729FB07}"/>
              </a:ext>
            </a:extLst>
          </p:cNvPr>
          <p:cNvSpPr/>
          <p:nvPr userDrawn="1"/>
        </p:nvSpPr>
        <p:spPr bwMode="auto">
          <a:xfrm>
            <a:off x="0" y="0"/>
            <a:ext cx="12192000" cy="6858000"/>
          </a:xfrm>
          <a:prstGeom prst="rect">
            <a:avLst/>
          </a:prstGeom>
          <a:solidFill>
            <a:schemeClr val="accent2"/>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US" dirty="0">
              <a:latin typeface="Ericsson Hilda Light" panose="00000400000000000000" pitchFamily="2" charset="0"/>
              <a:cs typeface="+mn-cs"/>
            </a:endParaRPr>
          </a:p>
        </p:txBody>
      </p:sp>
      <p:sp>
        <p:nvSpPr>
          <p:cNvPr id="4" name="Title_SM"/>
          <p:cNvSpPr>
            <a:spLocks noGrp="1" noChangeArrowheads="1"/>
          </p:cNvSpPr>
          <p:nvPr>
            <p:ph type="title" hasCustomPrompt="1"/>
          </p:nvPr>
        </p:nvSpPr>
        <p:spPr bwMode="auto">
          <a:xfrm>
            <a:off x="479424" y="476250"/>
            <a:ext cx="8353425"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solidFill>
                  <a:schemeClr val="bg1"/>
                </a:solidFill>
              </a:defRPr>
            </a:lvl1pPr>
          </a:lstStyle>
          <a:p>
            <a:pPr lvl="0"/>
            <a:r>
              <a:rPr lang="en-US" dirty="0"/>
              <a:t>Slide title, Ericsson Hilda Light 40pt, Ericsson Black, max 2-lines</a:t>
            </a:r>
          </a:p>
        </p:txBody>
      </p:sp>
      <p:pic>
        <p:nvPicPr>
          <p:cNvPr id="6" name="Graphic 5">
            <a:extLst>
              <a:ext uri="{FF2B5EF4-FFF2-40B4-BE49-F238E27FC236}">
                <a16:creationId xmlns:a16="http://schemas.microsoft.com/office/drawing/2014/main" id="{82EAEE37-7D1D-49D7-BEC8-7A88843E383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Tree>
    <p:extLst>
      <p:ext uri="{BB962C8B-B14F-4D97-AF65-F5344CB8AC3E}">
        <p14:creationId xmlns:p14="http://schemas.microsoft.com/office/powerpoint/2010/main" val="16739243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D93672-2A04-4EF3-916F-2C920729FB07}"/>
              </a:ext>
            </a:extLst>
          </p:cNvPr>
          <p:cNvSpPr/>
          <p:nvPr userDrawn="1"/>
        </p:nvSpPr>
        <p:spPr bwMode="auto">
          <a:xfrm>
            <a:off x="0" y="0"/>
            <a:ext cx="12192000" cy="6858000"/>
          </a:xfrm>
          <a:prstGeom prst="rect">
            <a:avLst/>
          </a:prstGeom>
          <a:solidFill>
            <a:schemeClr val="accent3"/>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US" dirty="0">
              <a:latin typeface="Ericsson Hilda Light" panose="00000400000000000000" pitchFamily="2" charset="0"/>
              <a:cs typeface="+mn-cs"/>
            </a:endParaRPr>
          </a:p>
        </p:txBody>
      </p:sp>
      <p:sp>
        <p:nvSpPr>
          <p:cNvPr id="4" name="Title_SM"/>
          <p:cNvSpPr>
            <a:spLocks noGrp="1" noChangeArrowheads="1"/>
          </p:cNvSpPr>
          <p:nvPr>
            <p:ph type="title" hasCustomPrompt="1"/>
          </p:nvPr>
        </p:nvSpPr>
        <p:spPr bwMode="auto">
          <a:xfrm>
            <a:off x="479424" y="476250"/>
            <a:ext cx="8353425"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solidFill>
                  <a:schemeClr val="bg1"/>
                </a:solidFill>
              </a:defRPr>
            </a:lvl1pPr>
          </a:lstStyle>
          <a:p>
            <a:pPr lvl="0"/>
            <a:r>
              <a:rPr lang="en-US" dirty="0"/>
              <a:t>Slide title, Ericsson Hilda Light 40pt, Ericsson Black, max 2-lines</a:t>
            </a:r>
          </a:p>
        </p:txBody>
      </p:sp>
      <p:pic>
        <p:nvPicPr>
          <p:cNvPr id="6" name="Graphic 5">
            <a:extLst>
              <a:ext uri="{FF2B5EF4-FFF2-40B4-BE49-F238E27FC236}">
                <a16:creationId xmlns:a16="http://schemas.microsoft.com/office/drawing/2014/main" id="{A44C7C5B-04BF-4F0E-888E-CE87D0EF1DA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Tree>
    <p:extLst>
      <p:ext uri="{BB962C8B-B14F-4D97-AF65-F5344CB8AC3E}">
        <p14:creationId xmlns:p14="http://schemas.microsoft.com/office/powerpoint/2010/main" val="1526597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Page w. Bright Photo">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9A763E3F-D546-48DC-86FC-898851FBC7BD}"/>
              </a:ext>
            </a:extLst>
          </p:cNvPr>
          <p:cNvSpPr>
            <a:spLocks noGrp="1"/>
          </p:cNvSpPr>
          <p:nvPr>
            <p:ph type="pic" sz="quarter" idx="13" hasCustomPrompt="1"/>
          </p:nvPr>
        </p:nvSpPr>
        <p:spPr>
          <a:xfrm>
            <a:off x="1" y="0"/>
            <a:ext cx="12192000" cy="6858000"/>
          </a:xfrm>
          <a:prstGeom prst="rect">
            <a:avLst/>
          </a:prstGeom>
          <a:solidFill>
            <a:schemeClr val="tx1">
              <a:lumMod val="10000"/>
              <a:lumOff val="90000"/>
            </a:schemeClr>
          </a:solidFill>
        </p:spPr>
        <p:txBody>
          <a:bodyPr anchor="ctr"/>
          <a:lstStyle>
            <a:lvl1pPr marL="0" indent="0" algn="ctr">
              <a:buNone/>
              <a:defRPr/>
            </a:lvl1pPr>
          </a:lstStyle>
          <a:p>
            <a:r>
              <a:rPr lang="en-US" dirty="0"/>
              <a:t>                                                                         Click icon to add a bright image</a:t>
            </a:r>
          </a:p>
        </p:txBody>
      </p:sp>
      <p:sp>
        <p:nvSpPr>
          <p:cNvPr id="22531" name="Title_TM"/>
          <p:cNvSpPr>
            <a:spLocks noGrp="1" noChangeArrowheads="1"/>
          </p:cNvSpPr>
          <p:nvPr>
            <p:ph type="ctrTitle" hasCustomPrompt="1"/>
          </p:nvPr>
        </p:nvSpPr>
        <p:spPr>
          <a:xfrm>
            <a:off x="479425" y="476250"/>
            <a:ext cx="8353426" cy="2330958"/>
          </a:xfrm>
        </p:spPr>
        <p:txBody>
          <a:bodyPr/>
          <a:lstStyle>
            <a:lvl1pPr>
              <a:lnSpc>
                <a:spcPct val="85000"/>
              </a:lnSpc>
              <a:defRPr sz="6000" b="0" kern="1400" spc="-160" baseline="0">
                <a:latin typeface="+mj-lt"/>
              </a:defRPr>
            </a:lvl1pPr>
          </a:lstStyle>
          <a:p>
            <a:r>
              <a:rPr lang="en-US" dirty="0"/>
              <a:t>Presentation title,</a:t>
            </a:r>
            <a:br>
              <a:rPr lang="en-US" dirty="0"/>
            </a:br>
            <a:r>
              <a:rPr lang="en-US" dirty="0"/>
              <a:t>Ericsson Hilda Light 60pt,</a:t>
            </a:r>
            <a:br>
              <a:rPr lang="en-US" dirty="0"/>
            </a:br>
            <a:r>
              <a:rPr lang="en-US" dirty="0"/>
              <a:t>Ericsson Black,</a:t>
            </a:r>
            <a:br>
              <a:rPr lang="en-US" dirty="0"/>
            </a:br>
            <a:r>
              <a:rPr lang="en-US" dirty="0"/>
              <a:t>max 4-lines</a:t>
            </a:r>
          </a:p>
        </p:txBody>
      </p:sp>
      <p:sp>
        <p:nvSpPr>
          <p:cNvPr id="22530" name="SubTitle_TM"/>
          <p:cNvSpPr>
            <a:spLocks noGrp="1" noChangeArrowheads="1"/>
          </p:cNvSpPr>
          <p:nvPr>
            <p:ph type="subTitle" idx="1" hasCustomPrompt="1"/>
          </p:nvPr>
        </p:nvSpPr>
        <p:spPr>
          <a:xfrm>
            <a:off x="479425" y="4149725"/>
            <a:ext cx="5472114" cy="2087563"/>
          </a:xfrm>
          <a:prstGeom prst="rect">
            <a:avLst/>
          </a:prstGeom>
        </p:spPr>
        <p:txBody>
          <a:bodyPr lIns="72000" anchor="t"/>
          <a:lstStyle>
            <a:lvl1pPr marL="0" indent="0">
              <a:lnSpc>
                <a:spcPct val="100000"/>
              </a:lnSpc>
              <a:spcBef>
                <a:spcPts val="0"/>
              </a:spcBef>
              <a:buFont typeface="Ericsson Hilda Light" charset="0"/>
              <a:buNone/>
              <a:defRPr sz="2000" baseline="0">
                <a:solidFill>
                  <a:schemeClr val="tx1"/>
                </a:solidFill>
                <a:latin typeface="+mn-lt"/>
              </a:defRPr>
            </a:lvl1pPr>
          </a:lstStyle>
          <a:p>
            <a:r>
              <a:rPr lang="en-US" dirty="0"/>
              <a:t>Presentation description/subtitle</a:t>
            </a:r>
            <a:br>
              <a:rPr lang="en-US" dirty="0"/>
            </a:br>
            <a:r>
              <a:rPr lang="en-US" dirty="0"/>
              <a:t>Ericsson Hilda 20pt</a:t>
            </a:r>
          </a:p>
        </p:txBody>
      </p:sp>
      <p:pic>
        <p:nvPicPr>
          <p:cNvPr id="9" name="Graphic 8">
            <a:extLst>
              <a:ext uri="{FF2B5EF4-FFF2-40B4-BE49-F238E27FC236}">
                <a16:creationId xmlns:a16="http://schemas.microsoft.com/office/drawing/2014/main" id="{6E03516D-EC68-4282-84F4-9729304A51D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90452" y="476250"/>
            <a:ext cx="256032" cy="256032"/>
          </a:xfrm>
          <a:prstGeom prst="rect">
            <a:avLst/>
          </a:prstGeom>
        </p:spPr>
      </p:pic>
      <p:sp>
        <p:nvSpPr>
          <p:cNvPr id="10" name="Content Placeholder 2">
            <a:extLst>
              <a:ext uri="{FF2B5EF4-FFF2-40B4-BE49-F238E27FC236}">
                <a16:creationId xmlns:a16="http://schemas.microsoft.com/office/drawing/2014/main" id="{C3D47211-FF10-4DFA-A5AF-8E0A63463B47}"/>
              </a:ext>
            </a:extLst>
          </p:cNvPr>
          <p:cNvSpPr>
            <a:spLocks noGrp="1"/>
          </p:cNvSpPr>
          <p:nvPr>
            <p:ph sz="quarter" idx="10" hasCustomPrompt="1"/>
          </p:nvPr>
        </p:nvSpPr>
        <p:spPr>
          <a:xfrm>
            <a:off x="6240463" y="6237288"/>
            <a:ext cx="1910479" cy="287336"/>
          </a:xfrm>
          <a:prstGeom prst="rect">
            <a:avLst/>
          </a:prstGeom>
        </p:spPr>
        <p:txBody>
          <a:bodyPr wrap="none" anchor="b"/>
          <a:lstStyle>
            <a:lvl1pPr marL="0" indent="0" algn="r">
              <a:buNone/>
              <a:defRPr sz="1200">
                <a:latin typeface="+mn-lt"/>
              </a:defRPr>
            </a:lvl1pPr>
          </a:lstStyle>
          <a:p>
            <a:r>
              <a:rPr lang="en-US" dirty="0"/>
              <a:t>Speaker name</a:t>
            </a:r>
          </a:p>
        </p:txBody>
      </p:sp>
      <p:sp>
        <p:nvSpPr>
          <p:cNvPr id="11" name="Content Placeholder 11">
            <a:extLst>
              <a:ext uri="{FF2B5EF4-FFF2-40B4-BE49-F238E27FC236}">
                <a16:creationId xmlns:a16="http://schemas.microsoft.com/office/drawing/2014/main" id="{0E57E58D-AC34-4A4B-A5B1-CE1B53ABBDA9}"/>
              </a:ext>
            </a:extLst>
          </p:cNvPr>
          <p:cNvSpPr>
            <a:spLocks noGrp="1"/>
          </p:cNvSpPr>
          <p:nvPr>
            <p:ph sz="quarter" idx="11" hasCustomPrompt="1"/>
          </p:nvPr>
        </p:nvSpPr>
        <p:spPr>
          <a:xfrm>
            <a:off x="8229600" y="6237287"/>
            <a:ext cx="2515041" cy="287337"/>
          </a:xfrm>
          <a:prstGeom prst="rect">
            <a:avLst/>
          </a:prstGeom>
          <a:noFill/>
          <a:ln w="9525">
            <a:noFill/>
            <a:miter lim="800000"/>
            <a:headEnd/>
            <a:tailEnd/>
          </a:ln>
        </p:spPr>
        <p:txBody>
          <a:bodyPr tIns="0" rIns="0" anchor="b"/>
          <a:lstStyle>
            <a:lvl1pPr marL="0" indent="0" algn="ctr">
              <a:buNone/>
              <a:defRPr lang="en-US" sz="1200" dirty="0">
                <a:latin typeface="+mn-lt"/>
              </a:defRPr>
            </a:lvl1pPr>
          </a:lstStyle>
          <a:p>
            <a:r>
              <a:rPr lang="en-US" dirty="0"/>
              <a:t>Organization</a:t>
            </a:r>
          </a:p>
        </p:txBody>
      </p:sp>
      <p:sp>
        <p:nvSpPr>
          <p:cNvPr id="13" name="Content Placeholder 11">
            <a:extLst>
              <a:ext uri="{FF2B5EF4-FFF2-40B4-BE49-F238E27FC236}">
                <a16:creationId xmlns:a16="http://schemas.microsoft.com/office/drawing/2014/main" id="{A4CC6AB0-560E-4AE0-A93D-9C1C64F05440}"/>
              </a:ext>
            </a:extLst>
          </p:cNvPr>
          <p:cNvSpPr>
            <a:spLocks noGrp="1"/>
          </p:cNvSpPr>
          <p:nvPr>
            <p:ph sz="quarter" idx="12" hasCustomPrompt="1"/>
          </p:nvPr>
        </p:nvSpPr>
        <p:spPr>
          <a:xfrm>
            <a:off x="10811951" y="6237287"/>
            <a:ext cx="897503" cy="287337"/>
          </a:xfrm>
          <a:prstGeom prst="rect">
            <a:avLst/>
          </a:prstGeom>
          <a:noFill/>
          <a:ln w="9525">
            <a:noFill/>
            <a:miter lim="800000"/>
            <a:headEnd/>
            <a:tailEnd/>
          </a:ln>
        </p:spPr>
        <p:txBody>
          <a:bodyPr wrap="none" tIns="0" rIns="0" anchor="b"/>
          <a:lstStyle>
            <a:lvl1pPr marL="0" indent="0" algn="ctr">
              <a:buNone/>
              <a:defRPr lang="en-US" sz="1200" dirty="0">
                <a:latin typeface="+mn-lt"/>
              </a:defRPr>
            </a:lvl1pPr>
          </a:lstStyle>
          <a:p>
            <a:pPr lvl="0"/>
            <a:r>
              <a:rPr lang="en-US" dirty="0"/>
              <a:t>YYYY-MM-DD</a:t>
            </a:r>
          </a:p>
        </p:txBody>
      </p:sp>
    </p:spTree>
    <p:extLst>
      <p:ext uri="{BB962C8B-B14F-4D97-AF65-F5344CB8AC3E}">
        <p14:creationId xmlns:p14="http://schemas.microsoft.com/office/powerpoint/2010/main" val="3999758604"/>
      </p:ext>
    </p:extLst>
  </p:cSld>
  <p:clrMapOvr>
    <a:masterClrMapping/>
  </p:clrMapOvr>
  <p:hf sldNum="0" hdr="0" ftr="0"/>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D93672-2A04-4EF3-916F-2C920729FB07}"/>
              </a:ext>
            </a:extLst>
          </p:cNvPr>
          <p:cNvSpPr/>
          <p:nvPr userDrawn="1"/>
        </p:nvSpPr>
        <p:spPr bwMode="auto">
          <a:xfrm>
            <a:off x="0" y="0"/>
            <a:ext cx="12192000" cy="6858000"/>
          </a:xfrm>
          <a:prstGeom prst="rect">
            <a:avLst/>
          </a:prstGeom>
          <a:solidFill>
            <a:schemeClr val="accent4"/>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US" dirty="0">
              <a:latin typeface="Ericsson Hilda Light" panose="00000400000000000000" pitchFamily="2" charset="0"/>
              <a:cs typeface="+mn-cs"/>
            </a:endParaRPr>
          </a:p>
        </p:txBody>
      </p:sp>
      <p:sp>
        <p:nvSpPr>
          <p:cNvPr id="4" name="Title_SM"/>
          <p:cNvSpPr>
            <a:spLocks noGrp="1" noChangeArrowheads="1"/>
          </p:cNvSpPr>
          <p:nvPr>
            <p:ph type="title" hasCustomPrompt="1"/>
          </p:nvPr>
        </p:nvSpPr>
        <p:spPr bwMode="auto">
          <a:xfrm>
            <a:off x="479424" y="476250"/>
            <a:ext cx="8353425"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solidFill>
                  <a:schemeClr val="bg1"/>
                </a:solidFill>
              </a:defRPr>
            </a:lvl1pPr>
          </a:lstStyle>
          <a:p>
            <a:pPr lvl="0"/>
            <a:r>
              <a:rPr lang="en-US" dirty="0"/>
              <a:t>Slide title, Ericsson Hilda Light 40pt, Ericsson Black, max 2-lines</a:t>
            </a:r>
          </a:p>
        </p:txBody>
      </p:sp>
      <p:pic>
        <p:nvPicPr>
          <p:cNvPr id="6" name="Graphic 5">
            <a:extLst>
              <a:ext uri="{FF2B5EF4-FFF2-40B4-BE49-F238E27FC236}">
                <a16:creationId xmlns:a16="http://schemas.microsoft.com/office/drawing/2014/main" id="{765A3682-3283-4350-B37F-DCABDCB15F6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Tree>
    <p:extLst>
      <p:ext uri="{BB962C8B-B14F-4D97-AF65-F5344CB8AC3E}">
        <p14:creationId xmlns:p14="http://schemas.microsoft.com/office/powerpoint/2010/main" val="2476838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D93672-2A04-4EF3-916F-2C920729FB07}"/>
              </a:ext>
            </a:extLst>
          </p:cNvPr>
          <p:cNvSpPr/>
          <p:nvPr userDrawn="1"/>
        </p:nvSpPr>
        <p:spPr bwMode="auto">
          <a:xfrm>
            <a:off x="0" y="0"/>
            <a:ext cx="12192000" cy="6858000"/>
          </a:xfrm>
          <a:prstGeom prst="rect">
            <a:avLst/>
          </a:prstGeom>
          <a:solidFill>
            <a:schemeClr val="accent5"/>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US" dirty="0">
              <a:latin typeface="Ericsson Hilda Light" panose="00000400000000000000" pitchFamily="2" charset="0"/>
              <a:cs typeface="+mn-cs"/>
            </a:endParaRPr>
          </a:p>
        </p:txBody>
      </p:sp>
      <p:sp>
        <p:nvSpPr>
          <p:cNvPr id="4" name="Title_SM"/>
          <p:cNvSpPr>
            <a:spLocks noGrp="1" noChangeArrowheads="1"/>
          </p:cNvSpPr>
          <p:nvPr>
            <p:ph type="title" hasCustomPrompt="1"/>
          </p:nvPr>
        </p:nvSpPr>
        <p:spPr bwMode="auto">
          <a:xfrm>
            <a:off x="479424" y="476250"/>
            <a:ext cx="8353425"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solidFill>
                  <a:schemeClr val="bg1"/>
                </a:solidFill>
              </a:defRPr>
            </a:lvl1pPr>
          </a:lstStyle>
          <a:p>
            <a:pPr lvl="0"/>
            <a:r>
              <a:rPr lang="en-US" dirty="0"/>
              <a:t>Slide title, Ericsson Hilda Light 40pt, Ericsson Black, max 2-lines</a:t>
            </a:r>
          </a:p>
        </p:txBody>
      </p:sp>
      <p:pic>
        <p:nvPicPr>
          <p:cNvPr id="6" name="Graphic 5">
            <a:extLst>
              <a:ext uri="{FF2B5EF4-FFF2-40B4-BE49-F238E27FC236}">
                <a16:creationId xmlns:a16="http://schemas.microsoft.com/office/drawing/2014/main" id="{6B1A279A-6DFF-44E2-AFD5-C14BD71050E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Tree>
    <p:extLst>
      <p:ext uri="{BB962C8B-B14F-4D97-AF65-F5344CB8AC3E}">
        <p14:creationId xmlns:p14="http://schemas.microsoft.com/office/powerpoint/2010/main" val="35011406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D93672-2A04-4EF3-916F-2C920729FB07}"/>
              </a:ext>
            </a:extLst>
          </p:cNvPr>
          <p:cNvSpPr/>
          <p:nvPr userDrawn="1"/>
        </p:nvSpPr>
        <p:spPr bwMode="auto">
          <a:xfrm>
            <a:off x="0" y="0"/>
            <a:ext cx="12192000" cy="6858000"/>
          </a:xfrm>
          <a:prstGeom prst="rect">
            <a:avLst/>
          </a:prstGeom>
          <a:solidFill>
            <a:schemeClr val="accent6"/>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US" dirty="0">
              <a:latin typeface="Ericsson Hilda Light" panose="00000400000000000000" pitchFamily="2" charset="0"/>
              <a:cs typeface="+mn-cs"/>
            </a:endParaRPr>
          </a:p>
        </p:txBody>
      </p:sp>
      <p:sp>
        <p:nvSpPr>
          <p:cNvPr id="4" name="Title_SM"/>
          <p:cNvSpPr>
            <a:spLocks noGrp="1" noChangeArrowheads="1"/>
          </p:cNvSpPr>
          <p:nvPr>
            <p:ph type="title" hasCustomPrompt="1"/>
          </p:nvPr>
        </p:nvSpPr>
        <p:spPr bwMode="auto">
          <a:xfrm>
            <a:off x="479424" y="476250"/>
            <a:ext cx="8353425"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solidFill>
                  <a:schemeClr val="bg1"/>
                </a:solidFill>
              </a:defRPr>
            </a:lvl1pPr>
          </a:lstStyle>
          <a:p>
            <a:pPr lvl="0"/>
            <a:r>
              <a:rPr lang="en-US" dirty="0"/>
              <a:t>Slide title, Ericsson Hilda Light 40pt, Ericsson Black, max 2-lines</a:t>
            </a:r>
          </a:p>
        </p:txBody>
      </p:sp>
      <p:pic>
        <p:nvPicPr>
          <p:cNvPr id="6" name="Graphic 5">
            <a:extLst>
              <a:ext uri="{FF2B5EF4-FFF2-40B4-BE49-F238E27FC236}">
                <a16:creationId xmlns:a16="http://schemas.microsoft.com/office/drawing/2014/main" id="{DC9C0052-7A7B-40FB-AF90-CA9C4B79D2E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Tree>
    <p:extLst>
      <p:ext uri="{BB962C8B-B14F-4D97-AF65-F5344CB8AC3E}">
        <p14:creationId xmlns:p14="http://schemas.microsoft.com/office/powerpoint/2010/main" val="4094464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aphic heavy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D93672-2A04-4EF3-916F-2C920729FB07}"/>
              </a:ext>
            </a:extLst>
          </p:cNvPr>
          <p:cNvSpPr/>
          <p:nvPr userDrawn="1"/>
        </p:nvSpPr>
        <p:spPr bwMode="auto">
          <a:xfrm>
            <a:off x="0" y="0"/>
            <a:ext cx="12192000" cy="6858000"/>
          </a:xfrm>
          <a:prstGeom prst="rect">
            <a:avLst/>
          </a:prstGeom>
          <a:solidFill>
            <a:schemeClr val="tx1"/>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US" dirty="0">
              <a:latin typeface="Ericsson Hilda Light" panose="00000400000000000000" pitchFamily="2" charset="0"/>
              <a:cs typeface="+mn-cs"/>
            </a:endParaRPr>
          </a:p>
        </p:txBody>
      </p:sp>
      <p:sp>
        <p:nvSpPr>
          <p:cNvPr id="4" name="Title_SM"/>
          <p:cNvSpPr>
            <a:spLocks noGrp="1" noChangeArrowheads="1"/>
          </p:cNvSpPr>
          <p:nvPr>
            <p:ph type="title" hasCustomPrompt="1"/>
          </p:nvPr>
        </p:nvSpPr>
        <p:spPr bwMode="auto">
          <a:xfrm>
            <a:off x="479424" y="476250"/>
            <a:ext cx="8353425"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solidFill>
                  <a:schemeClr val="bg1"/>
                </a:solidFill>
              </a:defRPr>
            </a:lvl1pPr>
          </a:lstStyle>
          <a:p>
            <a:pPr lvl="0"/>
            <a:r>
              <a:rPr lang="en-US" dirty="0"/>
              <a:t>Slide title, Ericsson Hilda Light 40pt, Ericsson Black, max 2-lines</a:t>
            </a:r>
          </a:p>
        </p:txBody>
      </p:sp>
      <p:pic>
        <p:nvPicPr>
          <p:cNvPr id="6" name="Graphic 5">
            <a:extLst>
              <a:ext uri="{FF2B5EF4-FFF2-40B4-BE49-F238E27FC236}">
                <a16:creationId xmlns:a16="http://schemas.microsoft.com/office/drawing/2014/main" id="{7D510456-FEBC-46FA-B25A-B809F2C18A6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Tree>
    <p:extLst>
      <p:ext uri="{BB962C8B-B14F-4D97-AF65-F5344CB8AC3E}">
        <p14:creationId xmlns:p14="http://schemas.microsoft.com/office/powerpoint/2010/main" val="37451379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1 column">
    <p:spTree>
      <p:nvGrpSpPr>
        <p:cNvPr id="1" name=""/>
        <p:cNvGrpSpPr/>
        <p:nvPr/>
      </p:nvGrpSpPr>
      <p:grpSpPr>
        <a:xfrm>
          <a:off x="0" y="0"/>
          <a:ext cx="0" cy="0"/>
          <a:chOff x="0" y="0"/>
          <a:chExt cx="0" cy="0"/>
        </a:xfrm>
      </p:grpSpPr>
      <p:sp>
        <p:nvSpPr>
          <p:cNvPr id="5" name="Title_SM"/>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p>
        </p:txBody>
      </p:sp>
      <p:sp>
        <p:nvSpPr>
          <p:cNvPr id="3" name="Content Placeholder 2">
            <a:extLst>
              <a:ext uri="{FF2B5EF4-FFF2-40B4-BE49-F238E27FC236}">
                <a16:creationId xmlns:a16="http://schemas.microsoft.com/office/drawing/2014/main" id="{810CFEFC-6AC8-4817-A0D3-6029D48BD293}"/>
              </a:ext>
            </a:extLst>
          </p:cNvPr>
          <p:cNvSpPr>
            <a:spLocks noGrp="1"/>
          </p:cNvSpPr>
          <p:nvPr>
            <p:ph sz="quarter" idx="10" hasCustomPrompt="1"/>
          </p:nvPr>
        </p:nvSpPr>
        <p:spPr>
          <a:xfrm>
            <a:off x="479425" y="1844675"/>
            <a:ext cx="11233150" cy="4392612"/>
          </a:xfr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9331677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1 smaller column">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84F54AF-EED6-486A-9ACA-42061F4AAE9A}"/>
              </a:ext>
            </a:extLst>
          </p:cNvPr>
          <p:cNvSpPr>
            <a:spLocks noGrp="1"/>
          </p:cNvSpPr>
          <p:nvPr>
            <p:ph sz="quarter" idx="11" hasCustomPrompt="1"/>
          </p:nvPr>
        </p:nvSpPr>
        <p:spPr>
          <a:xfrm>
            <a:off x="479425" y="1844675"/>
            <a:ext cx="8353426" cy="4392612"/>
          </a:xfr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6" name="Title_SM">
            <a:extLst>
              <a:ext uri="{FF2B5EF4-FFF2-40B4-BE49-F238E27FC236}">
                <a16:creationId xmlns:a16="http://schemas.microsoft.com/office/drawing/2014/main" id="{3F4EF873-DC0F-4698-BEC2-502DB043AA5C}"/>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p>
        </p:txBody>
      </p:sp>
    </p:spTree>
    <p:extLst>
      <p:ext uri="{BB962C8B-B14F-4D97-AF65-F5344CB8AC3E}">
        <p14:creationId xmlns:p14="http://schemas.microsoft.com/office/powerpoint/2010/main" val="36079995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ull title, right Image">
    <p:spTree>
      <p:nvGrpSpPr>
        <p:cNvPr id="1" name=""/>
        <p:cNvGrpSpPr/>
        <p:nvPr/>
      </p:nvGrpSpPr>
      <p:grpSpPr>
        <a:xfrm>
          <a:off x="0" y="0"/>
          <a:ext cx="0" cy="0"/>
          <a:chOff x="0" y="0"/>
          <a:chExt cx="0" cy="0"/>
        </a:xfrm>
      </p:grpSpPr>
      <p:sp>
        <p:nvSpPr>
          <p:cNvPr id="4" name="Content Placeholder 1"/>
          <p:cNvSpPr>
            <a:spLocks noGrp="1"/>
          </p:cNvSpPr>
          <p:nvPr>
            <p:ph sz="quarter" idx="10" hasCustomPrompt="1"/>
          </p:nvPr>
        </p:nvSpPr>
        <p:spPr>
          <a:xfrm>
            <a:off x="479425" y="1844675"/>
            <a:ext cx="5472113"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5" name="Title_SM">
            <a:extLst>
              <a:ext uri="{FF2B5EF4-FFF2-40B4-BE49-F238E27FC236}">
                <a16:creationId xmlns:a16="http://schemas.microsoft.com/office/drawing/2014/main" id="{AC5B9436-E3EB-4A3D-BE6B-EFFF8123DE9D}"/>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p>
        </p:txBody>
      </p:sp>
    </p:spTree>
    <p:extLst>
      <p:ext uri="{BB962C8B-B14F-4D97-AF65-F5344CB8AC3E}">
        <p14:creationId xmlns:p14="http://schemas.microsoft.com/office/powerpoint/2010/main" val="41146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mall title, right Image">
    <p:spTree>
      <p:nvGrpSpPr>
        <p:cNvPr id="1" name=""/>
        <p:cNvGrpSpPr/>
        <p:nvPr/>
      </p:nvGrpSpPr>
      <p:grpSpPr>
        <a:xfrm>
          <a:off x="0" y="0"/>
          <a:ext cx="0" cy="0"/>
          <a:chOff x="0" y="0"/>
          <a:chExt cx="0" cy="0"/>
        </a:xfrm>
      </p:grpSpPr>
      <p:sp>
        <p:nvSpPr>
          <p:cNvPr id="4" name="Content Placeholder 1"/>
          <p:cNvSpPr>
            <a:spLocks noGrp="1"/>
          </p:cNvSpPr>
          <p:nvPr>
            <p:ph sz="quarter" idx="10" hasCustomPrompt="1"/>
          </p:nvPr>
        </p:nvSpPr>
        <p:spPr>
          <a:xfrm>
            <a:off x="479425" y="1844675"/>
            <a:ext cx="5472113"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6" name="Title_SM"/>
          <p:cNvSpPr>
            <a:spLocks noGrp="1" noChangeArrowheads="1"/>
          </p:cNvSpPr>
          <p:nvPr>
            <p:ph type="title" hasCustomPrompt="1"/>
          </p:nvPr>
        </p:nvSpPr>
        <p:spPr bwMode="auto">
          <a:xfrm>
            <a:off x="479425" y="476250"/>
            <a:ext cx="5472113"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 Hilda Light 40pt, </a:t>
            </a:r>
            <a:r>
              <a:rPr lang="en-US" dirty="0" err="1"/>
              <a:t>Eri</a:t>
            </a:r>
            <a:r>
              <a:rPr lang="en-US" dirty="0"/>
              <a:t>. Black, max 2-lines</a:t>
            </a:r>
          </a:p>
        </p:txBody>
      </p:sp>
      <p:sp>
        <p:nvSpPr>
          <p:cNvPr id="3" name="Picture Placeholder 2">
            <a:extLst>
              <a:ext uri="{FF2B5EF4-FFF2-40B4-BE49-F238E27FC236}">
                <a16:creationId xmlns:a16="http://schemas.microsoft.com/office/drawing/2014/main" id="{2F5F844D-0CF3-4814-B0DE-3D27A83936FD}"/>
              </a:ext>
            </a:extLst>
          </p:cNvPr>
          <p:cNvSpPr>
            <a:spLocks noGrp="1"/>
          </p:cNvSpPr>
          <p:nvPr>
            <p:ph type="pic" sz="quarter" idx="11" hasCustomPrompt="1"/>
          </p:nvPr>
        </p:nvSpPr>
        <p:spPr>
          <a:xfrm>
            <a:off x="6096000" y="0"/>
            <a:ext cx="6096000" cy="6858000"/>
          </a:xfrm>
          <a:prstGeom prst="rect">
            <a:avLst/>
          </a:prstGeom>
        </p:spPr>
        <p:txBody>
          <a:bodyPr anchor="ctr"/>
          <a:lstStyle>
            <a:lvl1pPr marL="0" indent="0">
              <a:buNone/>
              <a:defRPr/>
            </a:lvl1pPr>
          </a:lstStyle>
          <a:p>
            <a:r>
              <a:rPr lang="en-US" dirty="0"/>
              <a:t>     Click icon to add picture</a:t>
            </a:r>
          </a:p>
        </p:txBody>
      </p:sp>
    </p:spTree>
    <p:extLst>
      <p:ext uri="{BB962C8B-B14F-4D97-AF65-F5344CB8AC3E}">
        <p14:creationId xmlns:p14="http://schemas.microsoft.com/office/powerpoint/2010/main" val="5843472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 title, left Image">
    <p:spTree>
      <p:nvGrpSpPr>
        <p:cNvPr id="1" name=""/>
        <p:cNvGrpSpPr/>
        <p:nvPr/>
      </p:nvGrpSpPr>
      <p:grpSpPr>
        <a:xfrm>
          <a:off x="0" y="0"/>
          <a:ext cx="0" cy="0"/>
          <a:chOff x="0" y="0"/>
          <a:chExt cx="0" cy="0"/>
        </a:xfrm>
      </p:grpSpPr>
      <p:sp>
        <p:nvSpPr>
          <p:cNvPr id="4" name="Content Placeholder 1"/>
          <p:cNvSpPr>
            <a:spLocks noGrp="1"/>
          </p:cNvSpPr>
          <p:nvPr>
            <p:ph sz="quarter" idx="10" hasCustomPrompt="1"/>
          </p:nvPr>
        </p:nvSpPr>
        <p:spPr>
          <a:xfrm>
            <a:off x="6240463" y="1844675"/>
            <a:ext cx="5472112"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5" name="Title_SM">
            <a:extLst>
              <a:ext uri="{FF2B5EF4-FFF2-40B4-BE49-F238E27FC236}">
                <a16:creationId xmlns:a16="http://schemas.microsoft.com/office/drawing/2014/main" id="{4ACB62A1-CC4A-4B59-B1D8-ED86B77D9A3A}"/>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p>
        </p:txBody>
      </p:sp>
    </p:spTree>
    <p:extLst>
      <p:ext uri="{BB962C8B-B14F-4D97-AF65-F5344CB8AC3E}">
        <p14:creationId xmlns:p14="http://schemas.microsoft.com/office/powerpoint/2010/main" val="25223735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mall title, left Image">
    <p:spTree>
      <p:nvGrpSpPr>
        <p:cNvPr id="1" name=""/>
        <p:cNvGrpSpPr/>
        <p:nvPr/>
      </p:nvGrpSpPr>
      <p:grpSpPr>
        <a:xfrm>
          <a:off x="0" y="0"/>
          <a:ext cx="0" cy="0"/>
          <a:chOff x="0" y="0"/>
          <a:chExt cx="0" cy="0"/>
        </a:xfrm>
      </p:grpSpPr>
      <p:sp>
        <p:nvSpPr>
          <p:cNvPr id="4" name="Content Placeholder 1"/>
          <p:cNvSpPr>
            <a:spLocks noGrp="1"/>
          </p:cNvSpPr>
          <p:nvPr>
            <p:ph sz="quarter" idx="10" hasCustomPrompt="1"/>
          </p:nvPr>
        </p:nvSpPr>
        <p:spPr>
          <a:xfrm>
            <a:off x="6240463" y="1844675"/>
            <a:ext cx="5472112"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6" name="Title_SM"/>
          <p:cNvSpPr>
            <a:spLocks noGrp="1" noChangeArrowheads="1"/>
          </p:cNvSpPr>
          <p:nvPr>
            <p:ph type="title" hasCustomPrompt="1"/>
          </p:nvPr>
        </p:nvSpPr>
        <p:spPr bwMode="auto">
          <a:xfrm>
            <a:off x="6240463" y="476250"/>
            <a:ext cx="4924362"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max 2-lines</a:t>
            </a:r>
          </a:p>
        </p:txBody>
      </p:sp>
      <p:sp>
        <p:nvSpPr>
          <p:cNvPr id="3" name="Picture Placeholder 2">
            <a:extLst>
              <a:ext uri="{FF2B5EF4-FFF2-40B4-BE49-F238E27FC236}">
                <a16:creationId xmlns:a16="http://schemas.microsoft.com/office/drawing/2014/main" id="{B0349585-9F54-46CC-8CEC-052CD1853EC5}"/>
              </a:ext>
            </a:extLst>
          </p:cNvPr>
          <p:cNvSpPr>
            <a:spLocks noGrp="1"/>
          </p:cNvSpPr>
          <p:nvPr>
            <p:ph type="pic" sz="quarter" idx="11" hasCustomPrompt="1"/>
          </p:nvPr>
        </p:nvSpPr>
        <p:spPr>
          <a:xfrm>
            <a:off x="0" y="0"/>
            <a:ext cx="6096000" cy="6858000"/>
          </a:xfrm>
          <a:prstGeom prst="rect">
            <a:avLst/>
          </a:prstGeom>
        </p:spPr>
        <p:txBody>
          <a:bodyPr anchor="ctr"/>
          <a:lstStyle>
            <a:lvl1pPr marL="0" indent="0">
              <a:buNone/>
              <a:defRPr/>
            </a:lvl1pPr>
          </a:lstStyle>
          <a:p>
            <a:r>
              <a:rPr lang="en-US" dirty="0"/>
              <a:t>      Click icon to add picture</a:t>
            </a:r>
          </a:p>
        </p:txBody>
      </p:sp>
    </p:spTree>
    <p:extLst>
      <p:ext uri="{BB962C8B-B14F-4D97-AF65-F5344CB8AC3E}">
        <p14:creationId xmlns:p14="http://schemas.microsoft.com/office/powerpoint/2010/main" val="2731981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Page w. Dark Photo">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FAD780AD-21B6-4312-96C4-9E36B1648871}"/>
              </a:ext>
            </a:extLst>
          </p:cNvPr>
          <p:cNvSpPr>
            <a:spLocks noGrp="1"/>
          </p:cNvSpPr>
          <p:nvPr>
            <p:ph type="pic" sz="quarter" idx="13" hasCustomPrompt="1"/>
          </p:nvPr>
        </p:nvSpPr>
        <p:spPr>
          <a:xfrm>
            <a:off x="1" y="0"/>
            <a:ext cx="12192000" cy="6858000"/>
          </a:xfrm>
          <a:prstGeom prst="rect">
            <a:avLst/>
          </a:prstGeom>
          <a:solidFill>
            <a:schemeClr val="tx1"/>
          </a:solidFill>
        </p:spPr>
        <p:txBody>
          <a:bodyPr anchor="ctr"/>
          <a:lstStyle>
            <a:lvl1pPr marL="0" indent="0" algn="ctr">
              <a:buNone/>
              <a:defRPr>
                <a:solidFill>
                  <a:schemeClr val="bg1"/>
                </a:solidFill>
              </a:defRPr>
            </a:lvl1pPr>
          </a:lstStyle>
          <a:p>
            <a:r>
              <a:rPr lang="en-US" dirty="0"/>
              <a:t>                                                                         Click icon to add a dark  image</a:t>
            </a:r>
          </a:p>
        </p:txBody>
      </p:sp>
      <p:sp>
        <p:nvSpPr>
          <p:cNvPr id="22531" name="Title_TM"/>
          <p:cNvSpPr>
            <a:spLocks noGrp="1" noChangeArrowheads="1"/>
          </p:cNvSpPr>
          <p:nvPr>
            <p:ph type="ctrTitle" hasCustomPrompt="1"/>
          </p:nvPr>
        </p:nvSpPr>
        <p:spPr>
          <a:xfrm>
            <a:off x="479425" y="476250"/>
            <a:ext cx="8353426" cy="2330958"/>
          </a:xfrm>
        </p:spPr>
        <p:txBody>
          <a:bodyPr/>
          <a:lstStyle>
            <a:lvl1pPr>
              <a:lnSpc>
                <a:spcPct val="85000"/>
              </a:lnSpc>
              <a:defRPr sz="6000" b="0" kern="1400" spc="-160" baseline="0">
                <a:solidFill>
                  <a:schemeClr val="bg1"/>
                </a:solidFill>
                <a:latin typeface="+mj-lt"/>
              </a:defRPr>
            </a:lvl1pPr>
          </a:lstStyle>
          <a:p>
            <a:r>
              <a:rPr lang="en-US" dirty="0"/>
              <a:t>Presentation title,</a:t>
            </a:r>
            <a:br>
              <a:rPr lang="en-US" dirty="0"/>
            </a:br>
            <a:r>
              <a:rPr lang="en-US" dirty="0"/>
              <a:t>Ericsson Hilda Light 60pt,</a:t>
            </a:r>
            <a:br>
              <a:rPr lang="en-US" dirty="0"/>
            </a:br>
            <a:r>
              <a:rPr lang="en-US" dirty="0"/>
              <a:t>Ericsson White,</a:t>
            </a:r>
            <a:br>
              <a:rPr lang="en-US" dirty="0"/>
            </a:br>
            <a:r>
              <a:rPr lang="en-US" dirty="0"/>
              <a:t>max 4-lines</a:t>
            </a:r>
          </a:p>
        </p:txBody>
      </p:sp>
      <p:sp>
        <p:nvSpPr>
          <p:cNvPr id="22530" name="SubTitle_TM"/>
          <p:cNvSpPr>
            <a:spLocks noGrp="1" noChangeArrowheads="1"/>
          </p:cNvSpPr>
          <p:nvPr>
            <p:ph type="subTitle" idx="1" hasCustomPrompt="1"/>
          </p:nvPr>
        </p:nvSpPr>
        <p:spPr>
          <a:xfrm>
            <a:off x="479425" y="4149725"/>
            <a:ext cx="5472114" cy="2087563"/>
          </a:xfrm>
          <a:prstGeom prst="rect">
            <a:avLst/>
          </a:prstGeom>
        </p:spPr>
        <p:txBody>
          <a:bodyPr lIns="72000" anchor="t"/>
          <a:lstStyle>
            <a:lvl1pPr marL="0" indent="0">
              <a:lnSpc>
                <a:spcPct val="100000"/>
              </a:lnSpc>
              <a:spcBef>
                <a:spcPts val="0"/>
              </a:spcBef>
              <a:buFont typeface="Ericsson Hilda Light" charset="0"/>
              <a:buNone/>
              <a:defRPr sz="2000" baseline="0">
                <a:solidFill>
                  <a:schemeClr val="bg1"/>
                </a:solidFill>
                <a:latin typeface="+mn-lt"/>
              </a:defRPr>
            </a:lvl1pPr>
          </a:lstStyle>
          <a:p>
            <a:r>
              <a:rPr lang="en-US" dirty="0"/>
              <a:t>Presentation description/subtitle</a:t>
            </a:r>
            <a:br>
              <a:rPr lang="en-US" dirty="0"/>
            </a:br>
            <a:r>
              <a:rPr lang="en-US" dirty="0"/>
              <a:t>Ericsson Hilda 20pt</a:t>
            </a:r>
          </a:p>
        </p:txBody>
      </p:sp>
      <p:pic>
        <p:nvPicPr>
          <p:cNvPr id="10" name="Graphic 9">
            <a:extLst>
              <a:ext uri="{FF2B5EF4-FFF2-40B4-BE49-F238E27FC236}">
                <a16:creationId xmlns:a16="http://schemas.microsoft.com/office/drawing/2014/main" id="{E29FEEAB-1C1F-4153-BC50-6FCDEAC19C8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
        <p:nvSpPr>
          <p:cNvPr id="9" name="Content Placeholder 2">
            <a:extLst>
              <a:ext uri="{FF2B5EF4-FFF2-40B4-BE49-F238E27FC236}">
                <a16:creationId xmlns:a16="http://schemas.microsoft.com/office/drawing/2014/main" id="{07AC4DB9-933C-4680-A281-C11929BCC2F5}"/>
              </a:ext>
            </a:extLst>
          </p:cNvPr>
          <p:cNvSpPr>
            <a:spLocks noGrp="1"/>
          </p:cNvSpPr>
          <p:nvPr>
            <p:ph sz="quarter" idx="10" hasCustomPrompt="1"/>
          </p:nvPr>
        </p:nvSpPr>
        <p:spPr>
          <a:xfrm>
            <a:off x="6240463" y="6237288"/>
            <a:ext cx="1910479" cy="287336"/>
          </a:xfrm>
          <a:prstGeom prst="rect">
            <a:avLst/>
          </a:prstGeom>
        </p:spPr>
        <p:txBody>
          <a:bodyPr wrap="none" anchor="b"/>
          <a:lstStyle>
            <a:lvl1pPr marL="0" indent="0" algn="r">
              <a:buNone/>
              <a:defRPr sz="1200">
                <a:solidFill>
                  <a:schemeClr val="bg1"/>
                </a:solidFill>
                <a:latin typeface="+mn-lt"/>
              </a:defRPr>
            </a:lvl1pPr>
          </a:lstStyle>
          <a:p>
            <a:r>
              <a:rPr lang="en-US" dirty="0"/>
              <a:t>Speaker name</a:t>
            </a:r>
          </a:p>
        </p:txBody>
      </p:sp>
      <p:sp>
        <p:nvSpPr>
          <p:cNvPr id="11" name="Content Placeholder 11">
            <a:extLst>
              <a:ext uri="{FF2B5EF4-FFF2-40B4-BE49-F238E27FC236}">
                <a16:creationId xmlns:a16="http://schemas.microsoft.com/office/drawing/2014/main" id="{7B568BB6-C8A4-4545-B025-7D97CC4692BC}"/>
              </a:ext>
            </a:extLst>
          </p:cNvPr>
          <p:cNvSpPr>
            <a:spLocks noGrp="1"/>
          </p:cNvSpPr>
          <p:nvPr>
            <p:ph sz="quarter" idx="11" hasCustomPrompt="1"/>
          </p:nvPr>
        </p:nvSpPr>
        <p:spPr>
          <a:xfrm>
            <a:off x="8229600" y="6237287"/>
            <a:ext cx="2515041" cy="287337"/>
          </a:xfrm>
          <a:prstGeom prst="rect">
            <a:avLst/>
          </a:prstGeom>
          <a:noFill/>
          <a:ln w="9525">
            <a:noFill/>
            <a:miter lim="800000"/>
            <a:headEnd/>
            <a:tailEnd/>
          </a:ln>
        </p:spPr>
        <p:txBody>
          <a:bodyPr tIns="0" rIns="0" anchor="b"/>
          <a:lstStyle>
            <a:lvl1pPr marL="0" indent="0" algn="ctr">
              <a:buNone/>
              <a:defRPr lang="en-US" sz="1200" dirty="0">
                <a:solidFill>
                  <a:schemeClr val="bg1"/>
                </a:solidFill>
                <a:latin typeface="+mn-lt"/>
              </a:defRPr>
            </a:lvl1pPr>
          </a:lstStyle>
          <a:p>
            <a:r>
              <a:rPr lang="en-US" dirty="0"/>
              <a:t>Organization</a:t>
            </a:r>
          </a:p>
        </p:txBody>
      </p:sp>
      <p:sp>
        <p:nvSpPr>
          <p:cNvPr id="13" name="Content Placeholder 11">
            <a:extLst>
              <a:ext uri="{FF2B5EF4-FFF2-40B4-BE49-F238E27FC236}">
                <a16:creationId xmlns:a16="http://schemas.microsoft.com/office/drawing/2014/main" id="{D51585B7-9911-4BC2-ACC7-3D991408BDDF}"/>
              </a:ext>
            </a:extLst>
          </p:cNvPr>
          <p:cNvSpPr>
            <a:spLocks noGrp="1"/>
          </p:cNvSpPr>
          <p:nvPr>
            <p:ph sz="quarter" idx="12" hasCustomPrompt="1"/>
          </p:nvPr>
        </p:nvSpPr>
        <p:spPr>
          <a:xfrm>
            <a:off x="10811951" y="6237287"/>
            <a:ext cx="897503" cy="287337"/>
          </a:xfrm>
          <a:prstGeom prst="rect">
            <a:avLst/>
          </a:prstGeom>
          <a:noFill/>
          <a:ln w="9525">
            <a:noFill/>
            <a:miter lim="800000"/>
            <a:headEnd/>
            <a:tailEnd/>
          </a:ln>
        </p:spPr>
        <p:txBody>
          <a:bodyPr wrap="none" tIns="0" rIns="0" anchor="b"/>
          <a:lstStyle>
            <a:lvl1pPr marL="0" indent="0" algn="ctr">
              <a:buNone/>
              <a:defRPr lang="en-US" sz="1200" dirty="0">
                <a:solidFill>
                  <a:schemeClr val="bg1"/>
                </a:solidFill>
                <a:latin typeface="+mn-lt"/>
              </a:defRPr>
            </a:lvl1pPr>
          </a:lstStyle>
          <a:p>
            <a:pPr lvl="0"/>
            <a:r>
              <a:rPr lang="en-US" dirty="0"/>
              <a:t>YYYY-MM-DD</a:t>
            </a:r>
          </a:p>
        </p:txBody>
      </p:sp>
    </p:spTree>
    <p:extLst>
      <p:ext uri="{BB962C8B-B14F-4D97-AF65-F5344CB8AC3E}">
        <p14:creationId xmlns:p14="http://schemas.microsoft.com/office/powerpoint/2010/main" val="787326472"/>
      </p:ext>
    </p:extLst>
  </p:cSld>
  <p:clrMapOvr>
    <a:masterClrMapping/>
  </p:clrMapOvr>
  <p:hf sldNum="0" hdr="0" ftr="0"/>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Content Placeholder 3"/>
          <p:cNvSpPr>
            <a:spLocks noGrp="1"/>
          </p:cNvSpPr>
          <p:nvPr>
            <p:ph sz="quarter" idx="3" hasCustomPrompt="1"/>
          </p:nvPr>
        </p:nvSpPr>
        <p:spPr>
          <a:xfrm>
            <a:off x="6240463" y="1844674"/>
            <a:ext cx="5472112"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3" name="Content Placeholder 1"/>
          <p:cNvSpPr>
            <a:spLocks noGrp="1"/>
          </p:cNvSpPr>
          <p:nvPr>
            <p:ph sz="half" idx="1" hasCustomPrompt="1"/>
          </p:nvPr>
        </p:nvSpPr>
        <p:spPr>
          <a:xfrm>
            <a:off x="479425" y="1844675"/>
            <a:ext cx="5472113" cy="4392612"/>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6" name="Title_SM">
            <a:extLst>
              <a:ext uri="{FF2B5EF4-FFF2-40B4-BE49-F238E27FC236}">
                <a16:creationId xmlns:a16="http://schemas.microsoft.com/office/drawing/2014/main" id="{891BF4C4-9DF9-4D9F-A738-37FBCD45AA68}"/>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p>
        </p:txBody>
      </p:sp>
    </p:spTree>
    <p:extLst>
      <p:ext uri="{BB962C8B-B14F-4D97-AF65-F5344CB8AC3E}">
        <p14:creationId xmlns:p14="http://schemas.microsoft.com/office/powerpoint/2010/main" val="6758838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2 narrow columns">
    <p:spTree>
      <p:nvGrpSpPr>
        <p:cNvPr id="1" name=""/>
        <p:cNvGrpSpPr/>
        <p:nvPr/>
      </p:nvGrpSpPr>
      <p:grpSpPr>
        <a:xfrm>
          <a:off x="0" y="0"/>
          <a:ext cx="0" cy="0"/>
          <a:chOff x="0" y="0"/>
          <a:chExt cx="0" cy="0"/>
        </a:xfrm>
      </p:grpSpPr>
      <p:sp>
        <p:nvSpPr>
          <p:cNvPr id="8" name="Content Placeholder 3"/>
          <p:cNvSpPr>
            <a:spLocks noGrp="1"/>
          </p:cNvSpPr>
          <p:nvPr>
            <p:ph sz="quarter" idx="12" hasCustomPrompt="1"/>
          </p:nvPr>
        </p:nvSpPr>
        <p:spPr>
          <a:xfrm>
            <a:off x="9120188" y="1844674"/>
            <a:ext cx="2592387"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p:txBody>
      </p:sp>
      <p:sp>
        <p:nvSpPr>
          <p:cNvPr id="6" name="Content Placeholder 2"/>
          <p:cNvSpPr>
            <a:spLocks noGrp="1"/>
          </p:cNvSpPr>
          <p:nvPr>
            <p:ph sz="quarter" idx="11" hasCustomPrompt="1"/>
          </p:nvPr>
        </p:nvSpPr>
        <p:spPr>
          <a:xfrm>
            <a:off x="6240463" y="1844674"/>
            <a:ext cx="2592388"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p:txBody>
      </p:sp>
      <p:sp>
        <p:nvSpPr>
          <p:cNvPr id="7" name="Title_SM">
            <a:extLst>
              <a:ext uri="{FF2B5EF4-FFF2-40B4-BE49-F238E27FC236}">
                <a16:creationId xmlns:a16="http://schemas.microsoft.com/office/drawing/2014/main" id="{B1CFD82C-8968-4B87-A964-6288AF293D77}"/>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p>
        </p:txBody>
      </p:sp>
    </p:spTree>
    <p:extLst>
      <p:ext uri="{BB962C8B-B14F-4D97-AF65-F5344CB8AC3E}">
        <p14:creationId xmlns:p14="http://schemas.microsoft.com/office/powerpoint/2010/main" val="1922214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er, right image with two contents">
    <p:spTree>
      <p:nvGrpSpPr>
        <p:cNvPr id="1" name=""/>
        <p:cNvGrpSpPr/>
        <p:nvPr/>
      </p:nvGrpSpPr>
      <p:grpSpPr>
        <a:xfrm>
          <a:off x="0" y="0"/>
          <a:ext cx="0" cy="0"/>
          <a:chOff x="0" y="0"/>
          <a:chExt cx="0" cy="0"/>
        </a:xfrm>
      </p:grpSpPr>
      <p:sp>
        <p:nvSpPr>
          <p:cNvPr id="5" name="Content Placeholder 2"/>
          <p:cNvSpPr>
            <a:spLocks noGrp="1"/>
          </p:cNvSpPr>
          <p:nvPr>
            <p:ph sz="quarter" idx="10" hasCustomPrompt="1"/>
          </p:nvPr>
        </p:nvSpPr>
        <p:spPr>
          <a:xfrm>
            <a:off x="479424" y="1844675"/>
            <a:ext cx="5472113" cy="2089150"/>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3" name="Content Placeholder 1"/>
          <p:cNvSpPr>
            <a:spLocks noGrp="1"/>
          </p:cNvSpPr>
          <p:nvPr>
            <p:ph idx="1" hasCustomPrompt="1"/>
          </p:nvPr>
        </p:nvSpPr>
        <p:spPr>
          <a:xfrm>
            <a:off x="479425" y="4149724"/>
            <a:ext cx="5472113" cy="2087564"/>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6" name="Title_SM">
            <a:extLst>
              <a:ext uri="{FF2B5EF4-FFF2-40B4-BE49-F238E27FC236}">
                <a16:creationId xmlns:a16="http://schemas.microsoft.com/office/drawing/2014/main" id="{A05AB2F5-3C8F-45BD-81CB-45EC98D4284C}"/>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p>
        </p:txBody>
      </p:sp>
    </p:spTree>
    <p:extLst>
      <p:ext uri="{BB962C8B-B14F-4D97-AF65-F5344CB8AC3E}">
        <p14:creationId xmlns:p14="http://schemas.microsoft.com/office/powerpoint/2010/main" val="16312020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er, left image with two contents">
    <p:spTree>
      <p:nvGrpSpPr>
        <p:cNvPr id="1" name=""/>
        <p:cNvGrpSpPr/>
        <p:nvPr/>
      </p:nvGrpSpPr>
      <p:grpSpPr>
        <a:xfrm>
          <a:off x="0" y="0"/>
          <a:ext cx="0" cy="0"/>
          <a:chOff x="0" y="0"/>
          <a:chExt cx="0" cy="0"/>
        </a:xfrm>
      </p:grpSpPr>
      <p:sp>
        <p:nvSpPr>
          <p:cNvPr id="5" name="Content Placeholder 2"/>
          <p:cNvSpPr>
            <a:spLocks noGrp="1"/>
          </p:cNvSpPr>
          <p:nvPr>
            <p:ph sz="quarter" idx="10" hasCustomPrompt="1"/>
          </p:nvPr>
        </p:nvSpPr>
        <p:spPr>
          <a:xfrm>
            <a:off x="6240463" y="1844674"/>
            <a:ext cx="5472112" cy="2089151"/>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3" name="Content Placeholder 1"/>
          <p:cNvSpPr>
            <a:spLocks noGrp="1"/>
          </p:cNvSpPr>
          <p:nvPr>
            <p:ph idx="1" hasCustomPrompt="1"/>
          </p:nvPr>
        </p:nvSpPr>
        <p:spPr>
          <a:xfrm>
            <a:off x="6240463" y="4149724"/>
            <a:ext cx="5472112" cy="2087564"/>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6" name="Title_SM">
            <a:extLst>
              <a:ext uri="{FF2B5EF4-FFF2-40B4-BE49-F238E27FC236}">
                <a16:creationId xmlns:a16="http://schemas.microsoft.com/office/drawing/2014/main" id="{524C71C0-9908-4C8C-97CC-AA201198D25C}"/>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p>
        </p:txBody>
      </p:sp>
    </p:spTree>
    <p:extLst>
      <p:ext uri="{BB962C8B-B14F-4D97-AF65-F5344CB8AC3E}">
        <p14:creationId xmlns:p14="http://schemas.microsoft.com/office/powerpoint/2010/main" val="1850641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er, two horizontal contents">
    <p:spTree>
      <p:nvGrpSpPr>
        <p:cNvPr id="1" name=""/>
        <p:cNvGrpSpPr/>
        <p:nvPr/>
      </p:nvGrpSpPr>
      <p:grpSpPr>
        <a:xfrm>
          <a:off x="0" y="0"/>
          <a:ext cx="0" cy="0"/>
          <a:chOff x="0" y="0"/>
          <a:chExt cx="0" cy="0"/>
        </a:xfrm>
      </p:grpSpPr>
      <p:sp>
        <p:nvSpPr>
          <p:cNvPr id="7" name="Content Placeholder 2"/>
          <p:cNvSpPr>
            <a:spLocks noGrp="1"/>
          </p:cNvSpPr>
          <p:nvPr>
            <p:ph sz="quarter" idx="11" hasCustomPrompt="1"/>
          </p:nvPr>
        </p:nvSpPr>
        <p:spPr>
          <a:xfrm>
            <a:off x="3359150" y="4149724"/>
            <a:ext cx="8353425" cy="2087564"/>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5" name="Content Placeholder 1"/>
          <p:cNvSpPr>
            <a:spLocks noGrp="1"/>
          </p:cNvSpPr>
          <p:nvPr>
            <p:ph sz="quarter" idx="10" hasCustomPrompt="1"/>
          </p:nvPr>
        </p:nvSpPr>
        <p:spPr>
          <a:xfrm>
            <a:off x="3359150" y="1844675"/>
            <a:ext cx="8353425" cy="2089150"/>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6" name="Title_SM">
            <a:extLst>
              <a:ext uri="{FF2B5EF4-FFF2-40B4-BE49-F238E27FC236}">
                <a16:creationId xmlns:a16="http://schemas.microsoft.com/office/drawing/2014/main" id="{0114795F-6AFF-421E-BA39-763FAD29FC16}"/>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p>
        </p:txBody>
      </p:sp>
    </p:spTree>
    <p:extLst>
      <p:ext uri="{BB962C8B-B14F-4D97-AF65-F5344CB8AC3E}">
        <p14:creationId xmlns:p14="http://schemas.microsoft.com/office/powerpoint/2010/main" val="39772865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er, Image over two content parts">
    <p:spTree>
      <p:nvGrpSpPr>
        <p:cNvPr id="1" name=""/>
        <p:cNvGrpSpPr/>
        <p:nvPr/>
      </p:nvGrpSpPr>
      <p:grpSpPr>
        <a:xfrm>
          <a:off x="0" y="0"/>
          <a:ext cx="0" cy="0"/>
          <a:chOff x="0" y="0"/>
          <a:chExt cx="0" cy="0"/>
        </a:xfrm>
      </p:grpSpPr>
      <p:sp>
        <p:nvSpPr>
          <p:cNvPr id="7" name="Content Placeholder 3"/>
          <p:cNvSpPr>
            <a:spLocks noGrp="1"/>
          </p:cNvSpPr>
          <p:nvPr>
            <p:ph sz="quarter" idx="11" hasCustomPrompt="1"/>
          </p:nvPr>
        </p:nvSpPr>
        <p:spPr>
          <a:xfrm>
            <a:off x="6240463" y="4149724"/>
            <a:ext cx="5472112" cy="2087564"/>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8" name="Content Placeholder 2"/>
          <p:cNvSpPr>
            <a:spLocks noGrp="1"/>
          </p:cNvSpPr>
          <p:nvPr>
            <p:ph sz="quarter" idx="12" hasCustomPrompt="1"/>
          </p:nvPr>
        </p:nvSpPr>
        <p:spPr>
          <a:xfrm>
            <a:off x="479425" y="4149724"/>
            <a:ext cx="5472113" cy="2087563"/>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6" name="Title_SM">
            <a:extLst>
              <a:ext uri="{FF2B5EF4-FFF2-40B4-BE49-F238E27FC236}">
                <a16:creationId xmlns:a16="http://schemas.microsoft.com/office/drawing/2014/main" id="{A14F6E09-C956-49B3-8E41-DBD053DF768C}"/>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p>
        </p:txBody>
      </p:sp>
    </p:spTree>
    <p:extLst>
      <p:ext uri="{BB962C8B-B14F-4D97-AF65-F5344CB8AC3E}">
        <p14:creationId xmlns:p14="http://schemas.microsoft.com/office/powerpoint/2010/main" val="17625462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3 columns">
    <p:spTree>
      <p:nvGrpSpPr>
        <p:cNvPr id="1" name=""/>
        <p:cNvGrpSpPr/>
        <p:nvPr/>
      </p:nvGrpSpPr>
      <p:grpSpPr>
        <a:xfrm>
          <a:off x="0" y="0"/>
          <a:ext cx="0" cy="0"/>
          <a:chOff x="0" y="0"/>
          <a:chExt cx="0" cy="0"/>
        </a:xfrm>
      </p:grpSpPr>
      <p:sp>
        <p:nvSpPr>
          <p:cNvPr id="8" name="Content Placeholder 3"/>
          <p:cNvSpPr>
            <a:spLocks noGrp="1"/>
          </p:cNvSpPr>
          <p:nvPr>
            <p:ph sz="quarter" idx="12" hasCustomPrompt="1"/>
          </p:nvPr>
        </p:nvSpPr>
        <p:spPr>
          <a:xfrm>
            <a:off x="8184575" y="1844675"/>
            <a:ext cx="3528000"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p:txBody>
      </p:sp>
      <p:sp>
        <p:nvSpPr>
          <p:cNvPr id="6" name="Content Placeholder 2"/>
          <p:cNvSpPr>
            <a:spLocks noGrp="1"/>
          </p:cNvSpPr>
          <p:nvPr>
            <p:ph sz="quarter" idx="11" hasCustomPrompt="1"/>
          </p:nvPr>
        </p:nvSpPr>
        <p:spPr>
          <a:xfrm>
            <a:off x="4332000" y="1844673"/>
            <a:ext cx="3528000"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p:txBody>
      </p:sp>
      <p:sp>
        <p:nvSpPr>
          <p:cNvPr id="7" name="Content Placeholder 1">
            <a:extLst>
              <a:ext uri="{FF2B5EF4-FFF2-40B4-BE49-F238E27FC236}">
                <a16:creationId xmlns:a16="http://schemas.microsoft.com/office/drawing/2014/main" id="{8E3794F8-471D-4987-945F-3C29BB03AB49}"/>
              </a:ext>
            </a:extLst>
          </p:cNvPr>
          <p:cNvSpPr>
            <a:spLocks noGrp="1"/>
          </p:cNvSpPr>
          <p:nvPr>
            <p:ph sz="quarter" idx="13" hasCustomPrompt="1"/>
          </p:nvPr>
        </p:nvSpPr>
        <p:spPr>
          <a:xfrm>
            <a:off x="479425" y="1844674"/>
            <a:ext cx="3528000"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p:txBody>
      </p:sp>
      <p:sp>
        <p:nvSpPr>
          <p:cNvPr id="10" name="Title_SM">
            <a:extLst>
              <a:ext uri="{FF2B5EF4-FFF2-40B4-BE49-F238E27FC236}">
                <a16:creationId xmlns:a16="http://schemas.microsoft.com/office/drawing/2014/main" id="{6B686A21-AA96-4B0A-B7CE-F4C6D5D31B32}"/>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p>
        </p:txBody>
      </p:sp>
    </p:spTree>
    <p:extLst>
      <p:ext uri="{BB962C8B-B14F-4D97-AF65-F5344CB8AC3E}">
        <p14:creationId xmlns:p14="http://schemas.microsoft.com/office/powerpoint/2010/main" val="35457253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3 narrow columns">
    <p:spTree>
      <p:nvGrpSpPr>
        <p:cNvPr id="1" name=""/>
        <p:cNvGrpSpPr/>
        <p:nvPr/>
      </p:nvGrpSpPr>
      <p:grpSpPr>
        <a:xfrm>
          <a:off x="0" y="0"/>
          <a:ext cx="0" cy="0"/>
          <a:chOff x="0" y="0"/>
          <a:chExt cx="0" cy="0"/>
        </a:xfrm>
      </p:grpSpPr>
      <p:sp>
        <p:nvSpPr>
          <p:cNvPr id="8" name="Content Placeholder 3"/>
          <p:cNvSpPr>
            <a:spLocks noGrp="1"/>
          </p:cNvSpPr>
          <p:nvPr>
            <p:ph sz="quarter" idx="12" hasCustomPrompt="1"/>
          </p:nvPr>
        </p:nvSpPr>
        <p:spPr>
          <a:xfrm>
            <a:off x="9121776" y="1844674"/>
            <a:ext cx="2590799"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p:txBody>
      </p:sp>
      <p:sp>
        <p:nvSpPr>
          <p:cNvPr id="6" name="Content Placeholder 2"/>
          <p:cNvSpPr>
            <a:spLocks noGrp="1"/>
          </p:cNvSpPr>
          <p:nvPr>
            <p:ph sz="quarter" idx="11" hasCustomPrompt="1"/>
          </p:nvPr>
        </p:nvSpPr>
        <p:spPr>
          <a:xfrm>
            <a:off x="6240464" y="1844674"/>
            <a:ext cx="2592386"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p:txBody>
      </p:sp>
      <p:sp>
        <p:nvSpPr>
          <p:cNvPr id="4" name="Content Placeholder 1"/>
          <p:cNvSpPr>
            <a:spLocks noGrp="1"/>
          </p:cNvSpPr>
          <p:nvPr>
            <p:ph sz="quarter" idx="10" hasCustomPrompt="1"/>
          </p:nvPr>
        </p:nvSpPr>
        <p:spPr>
          <a:xfrm>
            <a:off x="3359149" y="1844674"/>
            <a:ext cx="2592389"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p:txBody>
      </p:sp>
      <p:sp>
        <p:nvSpPr>
          <p:cNvPr id="7" name="Title_SM">
            <a:extLst>
              <a:ext uri="{FF2B5EF4-FFF2-40B4-BE49-F238E27FC236}">
                <a16:creationId xmlns:a16="http://schemas.microsoft.com/office/drawing/2014/main" id="{7EEF5633-BC13-4AEA-AEF5-CE2675504D30}"/>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p>
        </p:txBody>
      </p:sp>
    </p:spTree>
    <p:extLst>
      <p:ext uri="{BB962C8B-B14F-4D97-AF65-F5344CB8AC3E}">
        <p14:creationId xmlns:p14="http://schemas.microsoft.com/office/powerpoint/2010/main" val="18960687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4 columns">
    <p:spTree>
      <p:nvGrpSpPr>
        <p:cNvPr id="1" name=""/>
        <p:cNvGrpSpPr/>
        <p:nvPr/>
      </p:nvGrpSpPr>
      <p:grpSpPr>
        <a:xfrm>
          <a:off x="0" y="0"/>
          <a:ext cx="0" cy="0"/>
          <a:chOff x="0" y="0"/>
          <a:chExt cx="0" cy="0"/>
        </a:xfrm>
      </p:grpSpPr>
      <p:sp>
        <p:nvSpPr>
          <p:cNvPr id="8" name="Content Placeholder 3"/>
          <p:cNvSpPr>
            <a:spLocks noGrp="1"/>
          </p:cNvSpPr>
          <p:nvPr>
            <p:ph sz="quarter" idx="12" hasCustomPrompt="1"/>
          </p:nvPr>
        </p:nvSpPr>
        <p:spPr>
          <a:xfrm>
            <a:off x="6240463" y="1844674"/>
            <a:ext cx="2592388" cy="4392614"/>
          </a:xfrm>
          <a:prstGeom prst="rect">
            <a:avLst/>
          </a:prstGeom>
        </p:spPr>
        <p:txBody>
          <a:bodyPr/>
          <a:lstStyle>
            <a:lvl1pPr>
              <a:defRPr/>
            </a:lvl1pPr>
            <a:lvl2pPr>
              <a:defRPr/>
            </a:lvl2pPr>
            <a:lvl3pPr>
              <a:defRPr/>
            </a:lvl3pPr>
            <a:lvl4pPr>
              <a:defRPr/>
            </a:lvl4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p:txBody>
      </p:sp>
      <p:sp>
        <p:nvSpPr>
          <p:cNvPr id="6" name="Content Placeholder 2"/>
          <p:cNvSpPr>
            <a:spLocks noGrp="1"/>
          </p:cNvSpPr>
          <p:nvPr>
            <p:ph sz="quarter" idx="11" hasCustomPrompt="1"/>
          </p:nvPr>
        </p:nvSpPr>
        <p:spPr>
          <a:xfrm>
            <a:off x="3359149" y="1844674"/>
            <a:ext cx="2592389" cy="4392613"/>
          </a:xfrm>
          <a:prstGeom prst="rect">
            <a:avLst/>
          </a:prstGeom>
        </p:spPr>
        <p:txBody>
          <a:bodyPr/>
          <a:lstStyle>
            <a:lvl1pPr>
              <a:defRPr/>
            </a:lvl1pPr>
            <a:lvl2pPr>
              <a:defRPr/>
            </a:lvl2pPr>
            <a:lvl3pPr>
              <a:defRPr/>
            </a:lvl3pPr>
            <a:lvl4pPr>
              <a:defRPr/>
            </a:lvl4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p:txBody>
      </p:sp>
      <p:sp>
        <p:nvSpPr>
          <p:cNvPr id="4" name="Content Placeholder 1"/>
          <p:cNvSpPr>
            <a:spLocks noGrp="1"/>
          </p:cNvSpPr>
          <p:nvPr>
            <p:ph sz="quarter" idx="10" hasCustomPrompt="1"/>
          </p:nvPr>
        </p:nvSpPr>
        <p:spPr>
          <a:xfrm>
            <a:off x="479425" y="1844674"/>
            <a:ext cx="2592388"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p:txBody>
      </p:sp>
      <p:sp>
        <p:nvSpPr>
          <p:cNvPr id="9" name="Content Placeholder 3"/>
          <p:cNvSpPr>
            <a:spLocks noGrp="1"/>
          </p:cNvSpPr>
          <p:nvPr>
            <p:ph sz="quarter" idx="13" hasCustomPrompt="1"/>
          </p:nvPr>
        </p:nvSpPr>
        <p:spPr>
          <a:xfrm>
            <a:off x="9120188" y="1844674"/>
            <a:ext cx="2592387" cy="4392613"/>
          </a:xfrm>
          <a:prstGeom prst="rect">
            <a:avLst/>
          </a:prstGeom>
        </p:spPr>
        <p:txBody>
          <a:bodyPr/>
          <a:lstStyle>
            <a:lvl1pPr>
              <a:defRPr/>
            </a:lvl1pPr>
            <a:lvl2pPr>
              <a:defRPr/>
            </a:lvl2pPr>
            <a:lvl3pPr>
              <a:defRPr/>
            </a:lvl3pPr>
            <a:lvl4pPr>
              <a:defRPr/>
            </a:lvl4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p:txBody>
      </p:sp>
      <p:sp>
        <p:nvSpPr>
          <p:cNvPr id="7" name="Title_SM">
            <a:extLst>
              <a:ext uri="{FF2B5EF4-FFF2-40B4-BE49-F238E27FC236}">
                <a16:creationId xmlns:a16="http://schemas.microsoft.com/office/drawing/2014/main" id="{F4D71A67-F349-4E68-B7B8-D53CE323A764}"/>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p>
        </p:txBody>
      </p:sp>
    </p:spTree>
    <p:extLst>
      <p:ext uri="{BB962C8B-B14F-4D97-AF65-F5344CB8AC3E}">
        <p14:creationId xmlns:p14="http://schemas.microsoft.com/office/powerpoint/2010/main" val="22758992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Preamble and 3 columns">
    <p:spTree>
      <p:nvGrpSpPr>
        <p:cNvPr id="1" name=""/>
        <p:cNvGrpSpPr/>
        <p:nvPr/>
      </p:nvGrpSpPr>
      <p:grpSpPr>
        <a:xfrm>
          <a:off x="0" y="0"/>
          <a:ext cx="0" cy="0"/>
          <a:chOff x="0" y="0"/>
          <a:chExt cx="0" cy="0"/>
        </a:xfrm>
      </p:grpSpPr>
      <p:sp>
        <p:nvSpPr>
          <p:cNvPr id="8" name="Content Placeholder 3"/>
          <p:cNvSpPr>
            <a:spLocks noGrp="1"/>
          </p:cNvSpPr>
          <p:nvPr>
            <p:ph sz="quarter" idx="12" hasCustomPrompt="1"/>
          </p:nvPr>
        </p:nvSpPr>
        <p:spPr>
          <a:xfrm>
            <a:off x="6240463" y="4149724"/>
            <a:ext cx="2592388" cy="2087563"/>
          </a:xfrm>
          <a:prstGeom prst="rect">
            <a:avLst/>
          </a:prstGeom>
        </p:spPr>
        <p:txBody>
          <a:bodyPr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p>
          <a:p>
            <a:pPr lvl="0"/>
            <a:r>
              <a:rPr lang="en-US" dirty="0"/>
              <a:t>First level</a:t>
            </a:r>
          </a:p>
          <a:p>
            <a:pPr lvl="1"/>
            <a:r>
              <a:rPr lang="en-US" dirty="0"/>
              <a:t>Second level</a:t>
            </a:r>
          </a:p>
        </p:txBody>
      </p:sp>
      <p:sp>
        <p:nvSpPr>
          <p:cNvPr id="6" name="Content Placeholder 2"/>
          <p:cNvSpPr>
            <a:spLocks noGrp="1"/>
          </p:cNvSpPr>
          <p:nvPr>
            <p:ph sz="quarter" idx="11" hasCustomPrompt="1"/>
          </p:nvPr>
        </p:nvSpPr>
        <p:spPr>
          <a:xfrm>
            <a:off x="3359150" y="4149725"/>
            <a:ext cx="2592388" cy="2087562"/>
          </a:xfrm>
          <a:prstGeom prst="rect">
            <a:avLst/>
          </a:prstGeom>
        </p:spPr>
        <p:txBody>
          <a:bodyPr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p>
          <a:p>
            <a:pPr lvl="0"/>
            <a:r>
              <a:rPr lang="en-US" dirty="0"/>
              <a:t>First level</a:t>
            </a:r>
          </a:p>
          <a:p>
            <a:pPr lvl="1"/>
            <a:r>
              <a:rPr lang="en-US" dirty="0"/>
              <a:t>Second level</a:t>
            </a:r>
          </a:p>
        </p:txBody>
      </p:sp>
      <p:sp>
        <p:nvSpPr>
          <p:cNvPr id="4" name="Content Placeholder 1"/>
          <p:cNvSpPr>
            <a:spLocks noGrp="1"/>
          </p:cNvSpPr>
          <p:nvPr>
            <p:ph sz="quarter" idx="10" hasCustomPrompt="1"/>
          </p:nvPr>
        </p:nvSpPr>
        <p:spPr>
          <a:xfrm>
            <a:off x="479425" y="1844675"/>
            <a:ext cx="2592388" cy="4392612"/>
          </a:xfrm>
          <a:prstGeom prst="rect">
            <a:avLst/>
          </a:prstGeom>
        </p:spPr>
        <p:txBody>
          <a:bodyPr/>
          <a:lstStyle>
            <a:lvl1pPr marL="0" indent="0">
              <a:buFont typeface="Ericsson Hilda Light" panose="020B0604020202020204" pitchFamily="34" charset="0"/>
              <a:buNone/>
              <a:defRPr sz="2500">
                <a:latin typeface="+mn-lt"/>
              </a:defRPr>
            </a:lvl1pPr>
            <a:lvl2pPr marL="0" indent="0">
              <a:buFont typeface="Ericsson Hilda Light" panose="020B0604020202020204" pitchFamily="34" charset="0"/>
              <a:buNone/>
              <a:defRPr sz="2500">
                <a:latin typeface="+mj-lt"/>
              </a:defRPr>
            </a:lvl2pPr>
            <a:lvl3pPr marL="342900" indent="0">
              <a:buFont typeface="Ericsson Hilda Light" panose="020B0604020202020204" pitchFamily="34" charset="0"/>
              <a:buNone/>
              <a:defRPr sz="2500">
                <a:latin typeface="+mj-lt"/>
              </a:defRPr>
            </a:lvl3pPr>
            <a:lvl4pPr marL="685800" indent="0">
              <a:buFont typeface="Ericsson Hilda Light" panose="020B0604020202020204" pitchFamily="34" charset="0"/>
              <a:buNone/>
              <a:defRPr sz="2500">
                <a:latin typeface="+mj-lt"/>
              </a:defRPr>
            </a:lvl4pPr>
            <a:lvl5pPr marL="1028700" indent="0">
              <a:buFont typeface="Ericsson Hilda Light" panose="020B0604020202020204" pitchFamily="34" charset="0"/>
              <a:buNone/>
              <a:defRPr sz="2500">
                <a:latin typeface="+mj-lt"/>
              </a:defRPr>
            </a:lvl5pPr>
          </a:lstStyle>
          <a:p>
            <a:pPr lvl="0"/>
            <a:r>
              <a:rPr kumimoji="0" lang="en-US" sz="2500" b="0" i="0" u="none" strike="noStrike" kern="1200" cap="none" spc="0" normalizeH="0" baseline="0" noProof="0" dirty="0">
                <a:ln>
                  <a:noFill/>
                </a:ln>
                <a:solidFill>
                  <a:srgbClr val="181818"/>
                </a:solidFill>
                <a:effectLst/>
                <a:uLnTx/>
                <a:uFillTx/>
                <a:ea typeface="+mn-ea"/>
                <a:cs typeface="Ericsson Hilda Light" panose="020B0604020202020204" pitchFamily="34" charset="0"/>
              </a:rPr>
              <a:t>Preamble text, </a:t>
            </a:r>
            <a:r>
              <a:rPr lang="en-US" dirty="0"/>
              <a:t>Ericsson </a:t>
            </a:r>
            <a:r>
              <a:rPr kumimoji="0" lang="en-US" sz="2500" b="0" i="0" u="none" strike="noStrike" kern="1200" cap="none" spc="0" normalizeH="0" baseline="0" noProof="0" dirty="0">
                <a:ln>
                  <a:noFill/>
                </a:ln>
                <a:solidFill>
                  <a:srgbClr val="181818"/>
                </a:solidFill>
                <a:effectLst/>
                <a:uLnTx/>
                <a:uFillTx/>
                <a:ea typeface="+mn-ea"/>
                <a:cs typeface="Ericsson Hilda Light" panose="020B0604020202020204" pitchFamily="34" charset="0"/>
              </a:rPr>
              <a:t>Hilda 25pt, Ericsson Black</a:t>
            </a:r>
            <a:endParaRPr lang="en-US" dirty="0"/>
          </a:p>
        </p:txBody>
      </p:sp>
      <p:sp>
        <p:nvSpPr>
          <p:cNvPr id="9" name="Content Placeholder 3"/>
          <p:cNvSpPr>
            <a:spLocks noGrp="1"/>
          </p:cNvSpPr>
          <p:nvPr>
            <p:ph sz="quarter" idx="13" hasCustomPrompt="1"/>
          </p:nvPr>
        </p:nvSpPr>
        <p:spPr>
          <a:xfrm>
            <a:off x="9120188" y="4149724"/>
            <a:ext cx="2592387" cy="2087563"/>
          </a:xfrm>
          <a:prstGeom prst="rect">
            <a:avLst/>
          </a:prstGeom>
        </p:spPr>
        <p:txBody>
          <a:bodyPr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p>
          <a:p>
            <a:pPr lvl="0"/>
            <a:r>
              <a:rPr lang="en-US" dirty="0"/>
              <a:t>First level</a:t>
            </a:r>
          </a:p>
          <a:p>
            <a:pPr lvl="1"/>
            <a:r>
              <a:rPr lang="en-US" dirty="0"/>
              <a:t>Second level</a:t>
            </a:r>
          </a:p>
        </p:txBody>
      </p:sp>
      <p:sp>
        <p:nvSpPr>
          <p:cNvPr id="7" name="Title_SM">
            <a:extLst>
              <a:ext uri="{FF2B5EF4-FFF2-40B4-BE49-F238E27FC236}">
                <a16:creationId xmlns:a16="http://schemas.microsoft.com/office/drawing/2014/main" id="{CD0BB64A-768A-4118-B3E5-52B98C693831}"/>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p>
        </p:txBody>
      </p:sp>
    </p:spTree>
    <p:extLst>
      <p:ext uri="{BB962C8B-B14F-4D97-AF65-F5344CB8AC3E}">
        <p14:creationId xmlns:p14="http://schemas.microsoft.com/office/powerpoint/2010/main" val="1509090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note Cover Page">
    <p:spTree>
      <p:nvGrpSpPr>
        <p:cNvPr id="1" name=""/>
        <p:cNvGrpSpPr/>
        <p:nvPr/>
      </p:nvGrpSpPr>
      <p:grpSpPr>
        <a:xfrm>
          <a:off x="0" y="0"/>
          <a:ext cx="0" cy="0"/>
          <a:chOff x="0" y="0"/>
          <a:chExt cx="0" cy="0"/>
        </a:xfrm>
      </p:grpSpPr>
      <p:sp>
        <p:nvSpPr>
          <p:cNvPr id="9" name="Title_TM">
            <a:extLst>
              <a:ext uri="{FF2B5EF4-FFF2-40B4-BE49-F238E27FC236}">
                <a16:creationId xmlns:a16="http://schemas.microsoft.com/office/drawing/2014/main" id="{696C7C8F-5086-466A-8108-2FE0A8663D59}"/>
              </a:ext>
            </a:extLst>
          </p:cNvPr>
          <p:cNvSpPr>
            <a:spLocks noGrp="1" noChangeArrowheads="1"/>
          </p:cNvSpPr>
          <p:nvPr>
            <p:ph type="ctrTitle" hasCustomPrompt="1"/>
          </p:nvPr>
        </p:nvSpPr>
        <p:spPr>
          <a:xfrm>
            <a:off x="479425" y="476250"/>
            <a:ext cx="8353426" cy="3457575"/>
          </a:xfrm>
          <a:noFill/>
          <a:ln w="9525">
            <a:noFill/>
            <a:miter lim="800000"/>
            <a:headEnd/>
            <a:tailEnd/>
          </a:ln>
        </p:spPr>
        <p:txBody>
          <a:bodyPr anchor="t"/>
          <a:lstStyle>
            <a:lvl1pPr>
              <a:defRPr lang="en-US" sz="6000" b="0" dirty="0">
                <a:solidFill>
                  <a:schemeClr val="tx1"/>
                </a:solidFill>
                <a:latin typeface="+mj-lt"/>
              </a:defRPr>
            </a:lvl1pPr>
          </a:lstStyle>
          <a:p>
            <a:pPr lvl="0"/>
            <a:r>
              <a:rPr lang="en-US" dirty="0"/>
              <a:t>Keynote cover page, </a:t>
            </a:r>
            <a:br>
              <a:rPr lang="en-US" dirty="0"/>
            </a:br>
            <a:r>
              <a:rPr lang="en-US" dirty="0"/>
              <a:t>Ericsson Hilda Light 60pt, </a:t>
            </a:r>
            <a:br>
              <a:rPr lang="en-US" dirty="0"/>
            </a:br>
            <a:r>
              <a:rPr lang="en-US" dirty="0"/>
              <a:t>Ericsson Black, </a:t>
            </a:r>
            <a:br>
              <a:rPr lang="en-US" dirty="0"/>
            </a:br>
            <a:r>
              <a:rPr lang="en-US" dirty="0"/>
              <a:t>max 4-lines</a:t>
            </a:r>
          </a:p>
        </p:txBody>
      </p:sp>
      <p:sp>
        <p:nvSpPr>
          <p:cNvPr id="10" name="SubTitle_TM">
            <a:extLst>
              <a:ext uri="{FF2B5EF4-FFF2-40B4-BE49-F238E27FC236}">
                <a16:creationId xmlns:a16="http://schemas.microsoft.com/office/drawing/2014/main" id="{ED5DEA0B-CF0D-4EE6-B6A8-90BAF3DE8AF1}"/>
              </a:ext>
            </a:extLst>
          </p:cNvPr>
          <p:cNvSpPr>
            <a:spLocks noGrp="1" noChangeArrowheads="1"/>
          </p:cNvSpPr>
          <p:nvPr>
            <p:ph type="subTitle" idx="1" hasCustomPrompt="1"/>
          </p:nvPr>
        </p:nvSpPr>
        <p:spPr>
          <a:xfrm>
            <a:off x="479425" y="4149726"/>
            <a:ext cx="5472112" cy="2087562"/>
          </a:xfrm>
          <a:prstGeom prst="rect">
            <a:avLst/>
          </a:prstGeom>
        </p:spPr>
        <p:txBody>
          <a:bodyPr rIns="0" anchor="t"/>
          <a:lstStyle>
            <a:lvl1pPr marL="0" indent="0">
              <a:lnSpc>
                <a:spcPct val="100000"/>
              </a:lnSpc>
              <a:spcBef>
                <a:spcPts val="0"/>
              </a:spcBef>
              <a:buFont typeface="Ericsson Hilda Light" charset="0"/>
              <a:buNone/>
              <a:defRPr sz="2000" baseline="0">
                <a:solidFill>
                  <a:schemeClr val="tx1"/>
                </a:solidFill>
                <a:latin typeface="+mn-lt"/>
              </a:defRPr>
            </a:lvl1pPr>
          </a:lstStyle>
          <a:p>
            <a:r>
              <a:rPr lang="en-US" dirty="0"/>
              <a:t>Speaker,</a:t>
            </a:r>
            <a:br>
              <a:rPr lang="en-US" dirty="0"/>
            </a:br>
            <a:r>
              <a:rPr lang="en-US" dirty="0"/>
              <a:t>Ericsson Black, Ericsson Hilda 20pt</a:t>
            </a:r>
          </a:p>
        </p:txBody>
      </p:sp>
    </p:spTree>
    <p:extLst>
      <p:ext uri="{BB962C8B-B14F-4D97-AF65-F5344CB8AC3E}">
        <p14:creationId xmlns:p14="http://schemas.microsoft.com/office/powerpoint/2010/main" val="1085322578"/>
      </p:ext>
    </p:extLst>
  </p:cSld>
  <p:clrMapOvr>
    <a:masterClrMapping/>
  </p:clrMapOvr>
  <p:hf sldNum="0" hdr="0" ftr="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4 columns with visuals">
    <p:spTree>
      <p:nvGrpSpPr>
        <p:cNvPr id="1" name=""/>
        <p:cNvGrpSpPr/>
        <p:nvPr/>
      </p:nvGrpSpPr>
      <p:grpSpPr>
        <a:xfrm>
          <a:off x="0" y="0"/>
          <a:ext cx="0" cy="0"/>
          <a:chOff x="0" y="0"/>
          <a:chExt cx="0" cy="0"/>
        </a:xfrm>
      </p:grpSpPr>
      <p:sp>
        <p:nvSpPr>
          <p:cNvPr id="8" name="Content Placeholder 3"/>
          <p:cNvSpPr>
            <a:spLocks noGrp="1"/>
          </p:cNvSpPr>
          <p:nvPr>
            <p:ph sz="quarter" idx="12" hasCustomPrompt="1"/>
          </p:nvPr>
        </p:nvSpPr>
        <p:spPr>
          <a:xfrm>
            <a:off x="6240463" y="4149724"/>
            <a:ext cx="2592388" cy="2087563"/>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p>
          <a:p>
            <a:pPr lvl="0"/>
            <a:r>
              <a:rPr lang="en-US" dirty="0"/>
              <a:t>First level</a:t>
            </a:r>
          </a:p>
          <a:p>
            <a:pPr lvl="1"/>
            <a:r>
              <a:rPr lang="en-US" dirty="0"/>
              <a:t>Second level</a:t>
            </a:r>
          </a:p>
        </p:txBody>
      </p:sp>
      <p:sp>
        <p:nvSpPr>
          <p:cNvPr id="6" name="Content Placeholder 2"/>
          <p:cNvSpPr>
            <a:spLocks noGrp="1"/>
          </p:cNvSpPr>
          <p:nvPr>
            <p:ph sz="quarter" idx="11" hasCustomPrompt="1"/>
          </p:nvPr>
        </p:nvSpPr>
        <p:spPr>
          <a:xfrm>
            <a:off x="3359149" y="4149724"/>
            <a:ext cx="2592389" cy="2087563"/>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p>
          <a:p>
            <a:pPr lvl="0"/>
            <a:r>
              <a:rPr lang="en-US" dirty="0"/>
              <a:t>First level</a:t>
            </a:r>
          </a:p>
          <a:p>
            <a:pPr lvl="1"/>
            <a:r>
              <a:rPr lang="en-US" dirty="0"/>
              <a:t>Second level</a:t>
            </a:r>
          </a:p>
        </p:txBody>
      </p:sp>
      <p:sp>
        <p:nvSpPr>
          <p:cNvPr id="4" name="Content Placeholder 1"/>
          <p:cNvSpPr>
            <a:spLocks noGrp="1"/>
          </p:cNvSpPr>
          <p:nvPr>
            <p:ph sz="quarter" idx="10" hasCustomPrompt="1"/>
          </p:nvPr>
        </p:nvSpPr>
        <p:spPr>
          <a:xfrm>
            <a:off x="479425" y="4149724"/>
            <a:ext cx="2592388" cy="2087563"/>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p>
          <a:p>
            <a:pPr lvl="0"/>
            <a:r>
              <a:rPr lang="en-US" dirty="0"/>
              <a:t>First level</a:t>
            </a:r>
          </a:p>
          <a:p>
            <a:pPr lvl="1"/>
            <a:r>
              <a:rPr lang="en-US" dirty="0"/>
              <a:t>Second level</a:t>
            </a:r>
          </a:p>
        </p:txBody>
      </p:sp>
      <p:sp>
        <p:nvSpPr>
          <p:cNvPr id="9" name="Content Placeholder 3"/>
          <p:cNvSpPr>
            <a:spLocks noGrp="1"/>
          </p:cNvSpPr>
          <p:nvPr>
            <p:ph sz="quarter" idx="13" hasCustomPrompt="1"/>
          </p:nvPr>
        </p:nvSpPr>
        <p:spPr>
          <a:xfrm>
            <a:off x="9121776" y="4149724"/>
            <a:ext cx="2590799" cy="2087563"/>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p>
          <a:p>
            <a:pPr lvl="0"/>
            <a:r>
              <a:rPr lang="en-US" dirty="0"/>
              <a:t>First level</a:t>
            </a:r>
          </a:p>
          <a:p>
            <a:pPr lvl="1"/>
            <a:r>
              <a:rPr lang="en-US" dirty="0"/>
              <a:t>Second level</a:t>
            </a:r>
          </a:p>
        </p:txBody>
      </p:sp>
      <p:sp>
        <p:nvSpPr>
          <p:cNvPr id="7" name="Title_SM">
            <a:extLst>
              <a:ext uri="{FF2B5EF4-FFF2-40B4-BE49-F238E27FC236}">
                <a16:creationId xmlns:a16="http://schemas.microsoft.com/office/drawing/2014/main" id="{F83268EB-5955-4A3F-8B85-E7C084E6FAF5}"/>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p>
        </p:txBody>
      </p:sp>
    </p:spTree>
    <p:extLst>
      <p:ext uri="{BB962C8B-B14F-4D97-AF65-F5344CB8AC3E}">
        <p14:creationId xmlns:p14="http://schemas.microsoft.com/office/powerpoint/2010/main" val="31006958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6" name="Content Placeholder 4"/>
          <p:cNvSpPr>
            <a:spLocks noGrp="1"/>
          </p:cNvSpPr>
          <p:nvPr>
            <p:ph sz="quarter" idx="4" hasCustomPrompt="1"/>
          </p:nvPr>
        </p:nvSpPr>
        <p:spPr>
          <a:xfrm>
            <a:off x="6240462" y="4149724"/>
            <a:ext cx="5472113" cy="2087564"/>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4" name="Content Placeholder 2"/>
          <p:cNvSpPr>
            <a:spLocks noGrp="1"/>
          </p:cNvSpPr>
          <p:nvPr>
            <p:ph sz="quarter" idx="2" hasCustomPrompt="1"/>
          </p:nvPr>
        </p:nvSpPr>
        <p:spPr>
          <a:xfrm>
            <a:off x="6240462" y="1844674"/>
            <a:ext cx="5472113" cy="2089151"/>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3" name="Content Placeholder 1"/>
          <p:cNvSpPr>
            <a:spLocks noGrp="1"/>
          </p:cNvSpPr>
          <p:nvPr>
            <p:ph sz="quarter" idx="1" hasCustomPrompt="1"/>
          </p:nvPr>
        </p:nvSpPr>
        <p:spPr>
          <a:xfrm>
            <a:off x="479425" y="1844674"/>
            <a:ext cx="5472113" cy="2089151"/>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7" name="Content Placeholder 1">
            <a:extLst>
              <a:ext uri="{FF2B5EF4-FFF2-40B4-BE49-F238E27FC236}">
                <a16:creationId xmlns:a16="http://schemas.microsoft.com/office/drawing/2014/main" id="{5BD2C41D-0700-4885-AB77-25AFFE4E1FDA}"/>
              </a:ext>
            </a:extLst>
          </p:cNvPr>
          <p:cNvSpPr>
            <a:spLocks noGrp="1"/>
          </p:cNvSpPr>
          <p:nvPr>
            <p:ph sz="quarter" idx="10" hasCustomPrompt="1"/>
          </p:nvPr>
        </p:nvSpPr>
        <p:spPr>
          <a:xfrm>
            <a:off x="479425" y="4149725"/>
            <a:ext cx="5472113" cy="2089151"/>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9" name="Title_SM">
            <a:extLst>
              <a:ext uri="{FF2B5EF4-FFF2-40B4-BE49-F238E27FC236}">
                <a16:creationId xmlns:a16="http://schemas.microsoft.com/office/drawing/2014/main" id="{2C948968-FB06-45CC-8259-6BDE4430EACB}"/>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p>
        </p:txBody>
      </p:sp>
    </p:spTree>
    <p:extLst>
      <p:ext uri="{BB962C8B-B14F-4D97-AF65-F5344CB8AC3E}">
        <p14:creationId xmlns:p14="http://schemas.microsoft.com/office/powerpoint/2010/main" val="25486120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8 Content">
    <p:spTree>
      <p:nvGrpSpPr>
        <p:cNvPr id="1" name=""/>
        <p:cNvGrpSpPr/>
        <p:nvPr/>
      </p:nvGrpSpPr>
      <p:grpSpPr>
        <a:xfrm>
          <a:off x="0" y="0"/>
          <a:ext cx="0" cy="0"/>
          <a:chOff x="0" y="0"/>
          <a:chExt cx="0" cy="0"/>
        </a:xfrm>
      </p:grpSpPr>
      <p:sp>
        <p:nvSpPr>
          <p:cNvPr id="6" name="Content Placeholder 4"/>
          <p:cNvSpPr>
            <a:spLocks noGrp="1"/>
          </p:cNvSpPr>
          <p:nvPr>
            <p:ph sz="quarter" idx="4" hasCustomPrompt="1"/>
          </p:nvPr>
        </p:nvSpPr>
        <p:spPr>
          <a:xfrm>
            <a:off x="6240463" y="4150995"/>
            <a:ext cx="2592387" cy="2086292"/>
          </a:xfrm>
          <a:prstGeom prst="rect">
            <a:avLst/>
          </a:prstGeom>
        </p:spPr>
        <p:txBody>
          <a:bodyPr lIns="72000" tIns="36000"/>
          <a:lstStyle>
            <a:lvl1pPr>
              <a:defRPr sz="2000"/>
            </a:lvl1pPr>
            <a:lvl2pPr>
              <a:defRPr sz="2000"/>
            </a:lvl2pPr>
            <a:lvl3pPr>
              <a:defRPr sz="2000"/>
            </a:lvl3pPr>
            <a:lvl4pPr>
              <a:defRPr sz="2000"/>
            </a:lvl4pPr>
            <a:lvl5pPr marL="1028700" indent="0">
              <a:buNone/>
              <a:defRPr sz="2000"/>
            </a:lvl5pPr>
          </a:lstStyle>
          <a:p>
            <a:pPr lvl="0"/>
            <a:r>
              <a:rPr lang="en-US" dirty="0"/>
              <a:t>For heading, use Ericsson Hilda in bold. For copy and bullets, use E. Hilda.</a:t>
            </a:r>
          </a:p>
          <a:p>
            <a:pPr lvl="0"/>
            <a:r>
              <a:rPr lang="en-US" dirty="0"/>
              <a:t>First level</a:t>
            </a:r>
          </a:p>
          <a:p>
            <a:pPr lvl="1"/>
            <a:r>
              <a:rPr lang="en-US" dirty="0"/>
              <a:t>Second level</a:t>
            </a:r>
          </a:p>
        </p:txBody>
      </p:sp>
      <p:sp>
        <p:nvSpPr>
          <p:cNvPr id="5" name="Content Placeholder 3"/>
          <p:cNvSpPr>
            <a:spLocks noGrp="1"/>
          </p:cNvSpPr>
          <p:nvPr>
            <p:ph sz="quarter" idx="3" hasCustomPrompt="1"/>
          </p:nvPr>
        </p:nvSpPr>
        <p:spPr>
          <a:xfrm>
            <a:off x="479424" y="4149724"/>
            <a:ext cx="2592389" cy="2087563"/>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p>
          <a:p>
            <a:pPr lvl="0"/>
            <a:r>
              <a:rPr lang="en-US" dirty="0"/>
              <a:t>First level</a:t>
            </a:r>
          </a:p>
          <a:p>
            <a:pPr lvl="1"/>
            <a:r>
              <a:rPr lang="en-US" dirty="0"/>
              <a:t>Second level</a:t>
            </a:r>
          </a:p>
        </p:txBody>
      </p:sp>
      <p:sp>
        <p:nvSpPr>
          <p:cNvPr id="4" name="Content Placeholder 2"/>
          <p:cNvSpPr>
            <a:spLocks noGrp="1"/>
          </p:cNvSpPr>
          <p:nvPr>
            <p:ph sz="quarter" idx="2" hasCustomPrompt="1"/>
          </p:nvPr>
        </p:nvSpPr>
        <p:spPr>
          <a:xfrm>
            <a:off x="6240463" y="1844675"/>
            <a:ext cx="2592387" cy="2089150"/>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p>
          <a:p>
            <a:pPr lvl="0"/>
            <a:r>
              <a:rPr lang="en-US" dirty="0"/>
              <a:t>First level</a:t>
            </a:r>
          </a:p>
          <a:p>
            <a:pPr lvl="1"/>
            <a:r>
              <a:rPr lang="en-US" dirty="0"/>
              <a:t>Second level</a:t>
            </a:r>
          </a:p>
          <a:p>
            <a:pPr lvl="3"/>
            <a:endParaRPr lang="en-US" dirty="0"/>
          </a:p>
        </p:txBody>
      </p:sp>
      <p:sp>
        <p:nvSpPr>
          <p:cNvPr id="3" name="Content Placeholder 1"/>
          <p:cNvSpPr>
            <a:spLocks noGrp="1"/>
          </p:cNvSpPr>
          <p:nvPr>
            <p:ph sz="quarter" idx="1" hasCustomPrompt="1"/>
          </p:nvPr>
        </p:nvSpPr>
        <p:spPr>
          <a:xfrm>
            <a:off x="479424" y="1844675"/>
            <a:ext cx="2592389" cy="2089150"/>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p>
          <a:p>
            <a:pPr lvl="0"/>
            <a:r>
              <a:rPr lang="en-US" dirty="0"/>
              <a:t>First level</a:t>
            </a:r>
          </a:p>
          <a:p>
            <a:pPr lvl="1"/>
            <a:r>
              <a:rPr lang="en-US" dirty="0"/>
              <a:t>Second level</a:t>
            </a:r>
          </a:p>
        </p:txBody>
      </p:sp>
      <p:sp>
        <p:nvSpPr>
          <p:cNvPr id="8" name="Content Placeholder 3"/>
          <p:cNvSpPr>
            <a:spLocks noGrp="1"/>
          </p:cNvSpPr>
          <p:nvPr>
            <p:ph sz="quarter" idx="10" hasCustomPrompt="1"/>
          </p:nvPr>
        </p:nvSpPr>
        <p:spPr>
          <a:xfrm>
            <a:off x="3359151" y="4149724"/>
            <a:ext cx="2592387" cy="2087563"/>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p>
          <a:p>
            <a:pPr lvl="0"/>
            <a:r>
              <a:rPr lang="en-US" dirty="0"/>
              <a:t>First level</a:t>
            </a:r>
          </a:p>
          <a:p>
            <a:pPr lvl="1"/>
            <a:r>
              <a:rPr lang="en-US" dirty="0"/>
              <a:t>Second level</a:t>
            </a:r>
          </a:p>
        </p:txBody>
      </p:sp>
      <p:sp>
        <p:nvSpPr>
          <p:cNvPr id="9" name="Content Placeholder 1"/>
          <p:cNvSpPr>
            <a:spLocks noGrp="1"/>
          </p:cNvSpPr>
          <p:nvPr>
            <p:ph sz="quarter" idx="11" hasCustomPrompt="1"/>
          </p:nvPr>
        </p:nvSpPr>
        <p:spPr>
          <a:xfrm>
            <a:off x="3359151" y="1844675"/>
            <a:ext cx="2592388" cy="2089150"/>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p>
          <a:p>
            <a:pPr lvl="0"/>
            <a:r>
              <a:rPr lang="en-US" dirty="0"/>
              <a:t>First level</a:t>
            </a:r>
          </a:p>
          <a:p>
            <a:pPr lvl="1"/>
            <a:r>
              <a:rPr lang="en-US" dirty="0"/>
              <a:t>Second level</a:t>
            </a:r>
          </a:p>
        </p:txBody>
      </p:sp>
      <p:sp>
        <p:nvSpPr>
          <p:cNvPr id="10" name="Content Placeholder 4"/>
          <p:cNvSpPr>
            <a:spLocks noGrp="1"/>
          </p:cNvSpPr>
          <p:nvPr>
            <p:ph sz="quarter" idx="12" hasCustomPrompt="1"/>
          </p:nvPr>
        </p:nvSpPr>
        <p:spPr>
          <a:xfrm>
            <a:off x="9120188" y="4149725"/>
            <a:ext cx="2592387" cy="2087562"/>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p>
          <a:p>
            <a:pPr lvl="0"/>
            <a:r>
              <a:rPr lang="en-US" dirty="0"/>
              <a:t>First level</a:t>
            </a:r>
          </a:p>
          <a:p>
            <a:pPr lvl="1"/>
            <a:r>
              <a:rPr lang="en-US" dirty="0"/>
              <a:t>Second level</a:t>
            </a:r>
          </a:p>
        </p:txBody>
      </p:sp>
      <p:sp>
        <p:nvSpPr>
          <p:cNvPr id="11" name="Content Placeholder 2"/>
          <p:cNvSpPr>
            <a:spLocks noGrp="1"/>
          </p:cNvSpPr>
          <p:nvPr>
            <p:ph sz="quarter" idx="13" hasCustomPrompt="1"/>
          </p:nvPr>
        </p:nvSpPr>
        <p:spPr>
          <a:xfrm>
            <a:off x="9120188" y="1844674"/>
            <a:ext cx="2592387" cy="2089151"/>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p>
          <a:p>
            <a:pPr lvl="0"/>
            <a:r>
              <a:rPr lang="en-US" dirty="0"/>
              <a:t>First level</a:t>
            </a:r>
          </a:p>
          <a:p>
            <a:pPr lvl="1"/>
            <a:r>
              <a:rPr lang="en-US" dirty="0"/>
              <a:t>Second level</a:t>
            </a:r>
          </a:p>
          <a:p>
            <a:pPr lvl="3"/>
            <a:endParaRPr lang="en-US" dirty="0"/>
          </a:p>
        </p:txBody>
      </p:sp>
      <p:sp>
        <p:nvSpPr>
          <p:cNvPr id="13" name="Title_SM">
            <a:extLst>
              <a:ext uri="{FF2B5EF4-FFF2-40B4-BE49-F238E27FC236}">
                <a16:creationId xmlns:a16="http://schemas.microsoft.com/office/drawing/2014/main" id="{99858DC4-E787-41D2-A613-961D60F89117}"/>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p>
        </p:txBody>
      </p:sp>
    </p:spTree>
    <p:extLst>
      <p:ext uri="{BB962C8B-B14F-4D97-AF65-F5344CB8AC3E}">
        <p14:creationId xmlns:p14="http://schemas.microsoft.com/office/powerpoint/2010/main" val="14369881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Black logo end slide">
    <p:spTree>
      <p:nvGrpSpPr>
        <p:cNvPr id="1" name=""/>
        <p:cNvGrpSpPr/>
        <p:nvPr/>
      </p:nvGrpSpPr>
      <p:grpSpPr>
        <a:xfrm>
          <a:off x="0" y="0"/>
          <a:ext cx="0" cy="0"/>
          <a:chOff x="0" y="0"/>
          <a:chExt cx="0" cy="0"/>
        </a:xfrm>
      </p:grpSpPr>
      <p:sp>
        <p:nvSpPr>
          <p:cNvPr id="9" name="SubTitle_TM">
            <a:extLst>
              <a:ext uri="{FF2B5EF4-FFF2-40B4-BE49-F238E27FC236}">
                <a16:creationId xmlns:a16="http://schemas.microsoft.com/office/drawing/2014/main" id="{B200748E-0B61-48E1-8B47-504C30250995}"/>
              </a:ext>
            </a:extLst>
          </p:cNvPr>
          <p:cNvSpPr>
            <a:spLocks noGrp="1" noChangeArrowheads="1"/>
          </p:cNvSpPr>
          <p:nvPr>
            <p:ph type="subTitle" idx="1" hasCustomPrompt="1"/>
          </p:nvPr>
        </p:nvSpPr>
        <p:spPr>
          <a:xfrm>
            <a:off x="3071813" y="4153259"/>
            <a:ext cx="6048375" cy="347472"/>
          </a:xfrm>
          <a:prstGeom prst="rect">
            <a:avLst/>
          </a:prstGeom>
        </p:spPr>
        <p:txBody>
          <a:bodyPr rIns="0" anchor="ctr"/>
          <a:lstStyle>
            <a:lvl1pPr marL="0" indent="0" algn="ctr">
              <a:lnSpc>
                <a:spcPct val="100000"/>
              </a:lnSpc>
              <a:spcBef>
                <a:spcPts val="0"/>
              </a:spcBef>
              <a:buFont typeface="Ericsson Hilda Light" charset="0"/>
              <a:buNone/>
              <a:defRPr sz="2000" baseline="0">
                <a:solidFill>
                  <a:schemeClr val="tx1"/>
                </a:solidFill>
                <a:latin typeface="+mn-lt"/>
              </a:defRPr>
            </a:lvl1pPr>
          </a:lstStyle>
          <a:p>
            <a:r>
              <a:rPr lang="en-US" dirty="0"/>
              <a:t>ericsson.com/related-</a:t>
            </a:r>
            <a:r>
              <a:rPr lang="en-US" dirty="0" err="1"/>
              <a:t>url</a:t>
            </a:r>
            <a:endParaRPr lang="en-US" dirty="0"/>
          </a:p>
        </p:txBody>
      </p:sp>
      <p:pic>
        <p:nvPicPr>
          <p:cNvPr id="6" name="Graphic 5">
            <a:extLst>
              <a:ext uri="{FF2B5EF4-FFF2-40B4-BE49-F238E27FC236}">
                <a16:creationId xmlns:a16="http://schemas.microsoft.com/office/drawing/2014/main" id="{8979B00C-7C1F-4F17-8D52-31D787A1234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06895" y="2854112"/>
            <a:ext cx="1163145" cy="1163145"/>
          </a:xfrm>
          <a:prstGeom prst="rect">
            <a:avLst/>
          </a:prstGeom>
        </p:spPr>
      </p:pic>
    </p:spTree>
    <p:extLst>
      <p:ext uri="{BB962C8B-B14F-4D97-AF65-F5344CB8AC3E}">
        <p14:creationId xmlns:p14="http://schemas.microsoft.com/office/powerpoint/2010/main" val="5761685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White logo end slide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EBC62E-40C0-43CF-98DC-55F7A1D1FD31}"/>
              </a:ext>
            </a:extLst>
          </p:cNvPr>
          <p:cNvSpPr/>
          <p:nvPr userDrawn="1"/>
        </p:nvSpPr>
        <p:spPr bwMode="auto">
          <a:xfrm>
            <a:off x="0" y="0"/>
            <a:ext cx="12192000" cy="6858000"/>
          </a:xfrm>
          <a:prstGeom prst="rect">
            <a:avLst/>
          </a:prstGeom>
          <a:solidFill>
            <a:schemeClr val="tx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dirty="0" err="1">
              <a:ln>
                <a:noFill/>
              </a:ln>
              <a:solidFill>
                <a:schemeClr val="bg1"/>
              </a:solidFill>
              <a:effectLst/>
              <a:latin typeface="+mn-lt"/>
            </a:endParaRPr>
          </a:p>
        </p:txBody>
      </p:sp>
      <p:sp>
        <p:nvSpPr>
          <p:cNvPr id="9" name="SubTitle_TM">
            <a:extLst>
              <a:ext uri="{FF2B5EF4-FFF2-40B4-BE49-F238E27FC236}">
                <a16:creationId xmlns:a16="http://schemas.microsoft.com/office/drawing/2014/main" id="{B200748E-0B61-48E1-8B47-504C30250995}"/>
              </a:ext>
            </a:extLst>
          </p:cNvPr>
          <p:cNvSpPr>
            <a:spLocks noGrp="1" noChangeArrowheads="1"/>
          </p:cNvSpPr>
          <p:nvPr>
            <p:ph type="subTitle" idx="1" hasCustomPrompt="1"/>
          </p:nvPr>
        </p:nvSpPr>
        <p:spPr>
          <a:xfrm>
            <a:off x="3071813" y="4153259"/>
            <a:ext cx="6048375" cy="347472"/>
          </a:xfrm>
          <a:prstGeom prst="rect">
            <a:avLst/>
          </a:prstGeom>
        </p:spPr>
        <p:txBody>
          <a:bodyPr rIns="0" anchor="ctr"/>
          <a:lstStyle>
            <a:lvl1pPr marL="0" indent="0" algn="ctr">
              <a:lnSpc>
                <a:spcPct val="100000"/>
              </a:lnSpc>
              <a:spcBef>
                <a:spcPts val="0"/>
              </a:spcBef>
              <a:buFont typeface="Ericsson Hilda Light" charset="0"/>
              <a:buNone/>
              <a:defRPr sz="2000" baseline="0">
                <a:solidFill>
                  <a:schemeClr val="bg1"/>
                </a:solidFill>
                <a:latin typeface="+mn-lt"/>
              </a:defRPr>
            </a:lvl1pPr>
          </a:lstStyle>
          <a:p>
            <a:r>
              <a:rPr lang="en-US" dirty="0"/>
              <a:t>ericsson.com/related-</a:t>
            </a:r>
            <a:r>
              <a:rPr lang="en-US" dirty="0" err="1"/>
              <a:t>url</a:t>
            </a:r>
            <a:endParaRPr lang="en-US" dirty="0"/>
          </a:p>
        </p:txBody>
      </p:sp>
      <p:pic>
        <p:nvPicPr>
          <p:cNvPr id="4" name="Graphic 3">
            <a:extLst>
              <a:ext uri="{FF2B5EF4-FFF2-40B4-BE49-F238E27FC236}">
                <a16:creationId xmlns:a16="http://schemas.microsoft.com/office/drawing/2014/main" id="{ACE90D21-D589-4F0A-88B0-94229A40F01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08509" y="2842270"/>
            <a:ext cx="1174987" cy="1174987"/>
          </a:xfrm>
          <a:prstGeom prst="rect">
            <a:avLst/>
          </a:prstGeom>
        </p:spPr>
      </p:pic>
    </p:spTree>
    <p:extLst>
      <p:ext uri="{BB962C8B-B14F-4D97-AF65-F5344CB8AC3E}">
        <p14:creationId xmlns:p14="http://schemas.microsoft.com/office/powerpoint/2010/main" val="6853610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Embedded characters">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AF35DD-3E5E-42CB-AFA5-5E09E14F72A4}"/>
              </a:ext>
            </a:extLst>
          </p:cNvPr>
          <p:cNvSpPr txBox="1"/>
          <p:nvPr userDrawn="1"/>
        </p:nvSpPr>
        <p:spPr bwMode="auto">
          <a:xfrm>
            <a:off x="479425" y="142897"/>
            <a:ext cx="11233149" cy="6715103"/>
          </a:xfrm>
          <a:prstGeom prst="rect">
            <a:avLst/>
          </a:prstGeom>
          <a:noFill/>
          <a:ln w="9525">
            <a:noFill/>
            <a:miter lim="800000"/>
            <a:headEnd/>
            <a:tailEnd/>
          </a:ln>
        </p:spPr>
        <p:txBody>
          <a:bodyPr vert="horz" wrap="square" lIns="72000" tIns="36000" rIns="0" bIns="0" numCol="1" rtlCol="0" anchor="t" anchorCtr="0" compatLnSpc="1">
            <a:prstTxWarp prst="textNoShape">
              <a:avLst/>
            </a:prstTxWarp>
            <a:spAutoFit/>
          </a:bodyPr>
          <a:lstStyle/>
          <a:p>
            <a:pPr marL="0" indent="0">
              <a:buClr>
                <a:schemeClr val="tx1"/>
              </a:buClr>
              <a:buFont typeface="Ericsson Hilda Light" panose="00000400000000000000" pitchFamily="2" charset="0"/>
              <a:buNone/>
            </a:pPr>
            <a:r>
              <a:rPr lang="en-US" sz="1400" b="1" dirty="0">
                <a:solidFill>
                  <a:schemeClr val="tx1"/>
                </a:solidFill>
              </a:rPr>
              <a:t>This Master Slide is to ensure that all our characters are embedded with the presentation. Should not be used in a presentation.</a:t>
            </a:r>
          </a:p>
          <a:p>
            <a:pPr marL="0" indent="0">
              <a:buClr>
                <a:schemeClr val="tx1"/>
              </a:buClr>
              <a:buFont typeface="Ericsson Hilda Light" panose="00000400000000000000" pitchFamily="2" charset="0"/>
              <a:buNone/>
            </a:pPr>
            <a:endParaRPr lang="en-US" sz="1400" b="1" dirty="0">
              <a:solidFill>
                <a:schemeClr val="tx1"/>
              </a:solidFill>
            </a:endParaRPr>
          </a:p>
          <a:p>
            <a:pPr marL="0" indent="0">
              <a:buClr>
                <a:schemeClr val="tx1"/>
              </a:buClr>
              <a:buFont typeface="Ericsson Hilda Light" panose="00000400000000000000" pitchFamily="2" charset="0"/>
              <a:buNone/>
            </a:pPr>
            <a:r>
              <a:rPr lang="en-US" sz="1400" dirty="0">
                <a:solidFill>
                  <a:schemeClr val="tx1"/>
                </a:solidFill>
              </a:rPr>
              <a:t>!"#$%&amp;'()*+,./0123456789:;&lt;=&gt;?@ABCDEFGHIJKLMNOPQRSTUVWXYZ[\]^_`</a:t>
            </a:r>
            <a:r>
              <a:rPr lang="en-US" sz="1400" dirty="0" err="1">
                <a:solidFill>
                  <a:schemeClr val="tx1"/>
                </a:solidFill>
              </a:rPr>
              <a:t>abcdefghijklmnopqrstuvwxyz</a:t>
            </a:r>
            <a:r>
              <a:rPr lang="en-US" sz="1400" dirty="0">
                <a:solidFill>
                  <a:schemeClr val="tx1"/>
                </a:solidFill>
              </a:rPr>
              <a:t>{|}~¡¢£¤¥¦§¨©ª«¬®¯°±²³´¶·¸¹º»¼½ÀÁÂÃÄÅÆÇÈËÌÍÎÏÐÑÒÓÔÕÖ×ØÙÚÛÜÝÞßàáâãäåæçèéêëìíîïðñòóôõö÷øùúûüýþÿĀāĂăąĆćĊċČčĎďĐđĒĖėĘęĚěĞğĠġĢģĪīĮįİıĶķĹĺĻļĽľŁłŃńŅņŇňŌŐőŒœŔŕŖŗŘřŚśŞşŠšŢţŤťŪūŮůŰűŲųŴŵŶŷŸŹźŻżŽžƒȘșˆˇ˘˙˚˛˜˝</a:t>
            </a:r>
            <a:r>
              <a:rPr lang="en-US" sz="1400" dirty="0" err="1">
                <a:solidFill>
                  <a:schemeClr val="tx1"/>
                </a:solidFill>
              </a:rPr>
              <a:t>ẀẁẃẄẅỲỳ</a:t>
            </a:r>
            <a:r>
              <a:rPr lang="en-US" sz="1400" dirty="0">
                <a:solidFill>
                  <a:schemeClr val="tx1"/>
                </a:solidFill>
              </a:rPr>
              <a:t>‘’‚“”„†‡•…‰‹›⁄€™ĀĀĂĂĄĄĆĆĊĊČČĎĎĐĐĒĒĖĖĘĘĚĚĞĞĠĠĢĢĪĪĮĮİĶĶĹĹĻĻĽĽŃŃŅŅŇŇŌŌŐŐŔŔŖŖŘŘŚŚŞŞŢŢŤŤŪŪŮŮŰŰŲŲŴŴŶŶŹŹŻŻȘș−≤≥</a:t>
            </a:r>
            <a:r>
              <a:rPr lang="en-US" sz="1400" dirty="0" err="1">
                <a:solidFill>
                  <a:schemeClr val="tx1"/>
                </a:solidFill>
              </a:rPr>
              <a:t>ﬁﬂΆΈΉΊΌΎΏΐΑΒΓΕΖΗΘΙΚΛΜΝΞΟΠΡΣΤΥΦΧΨΪΫΆΈΉΊΰ</a:t>
            </a:r>
            <a:r>
              <a:rPr lang="en-US" sz="1400" dirty="0">
                <a:solidFill>
                  <a:schemeClr val="tx1"/>
                </a:solidFill>
              </a:rPr>
              <a:t>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a:t>
            </a: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endParaRPr lang="en-US" sz="1400" dirty="0">
              <a:solidFill>
                <a:schemeClr val="tx1"/>
              </a:solidFill>
            </a:endParaRP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r>
              <a:rPr lang="en-US" sz="1400" b="1" dirty="0">
                <a:solidFill>
                  <a:schemeClr val="tx1"/>
                </a:solidFill>
              </a:rPr>
              <a:t>!"#$%&amp;'()*+,./0123456789:;&lt;=&gt;?@ABCDEFGHIJKLMNOPQRSTUVWXYZ[\]^_`</a:t>
            </a:r>
            <a:r>
              <a:rPr lang="en-US" sz="1400" b="1" dirty="0" err="1">
                <a:solidFill>
                  <a:schemeClr val="tx1"/>
                </a:solidFill>
              </a:rPr>
              <a:t>abcdefghijklmnopqrstuvwxyz</a:t>
            </a:r>
            <a:r>
              <a:rPr lang="en-US" sz="1400" b="1" dirty="0">
                <a:solidFill>
                  <a:schemeClr val="tx1"/>
                </a:solidFill>
              </a:rPr>
              <a:t>{|}~¡¢£¤¥¦§¨©ª«¬®¯°±²³´¶·¸¹º»¼½ÀÁÂÃÄÅÆÇÈËÌÍÎÏÐÑÒÓÔÕÖ×ØÙÚÛÜÝÞßàáâãäåæçèéêëìíîïðñòóôõö÷øùúûüýþÿĀāĂăąĆćĊċČčĎďĐđĒĖėĘęĚěĞğĠġĢģĪīĮįİıĶķĹĺĻļĽľŁłŃńŅņŇňŌŐőŒœŔŕŖŗŘřŚśŞşŠšŢţŤťŪūŮůŰűŲųŴŵŶŷŸŹźŻżŽžƒȘșˆˇ˘˙˚˛˜˝</a:t>
            </a:r>
            <a:r>
              <a:rPr lang="en-US" sz="1400" b="1" dirty="0" err="1">
                <a:solidFill>
                  <a:schemeClr val="tx1"/>
                </a:solidFill>
              </a:rPr>
              <a:t>ẀẁẃẄẅỲỳ</a:t>
            </a:r>
            <a:r>
              <a:rPr lang="en-US" sz="1400" b="1" dirty="0">
                <a:solidFill>
                  <a:schemeClr val="tx1"/>
                </a:solidFill>
              </a:rPr>
              <a:t>‘’‚“”„†‡•…‰‹›⁄€™ĀĀĂĂĄĄĆĆĊĊČČĎĎĐĐĒĒĖĖĘĘĚĚĞĞĠĠĢĢĪĪĮĮİĶĶĹĹĻĻĽĽŃŃŅŅŇŇŌŌŐŐŔŔŖŖŘŘŚŚŞŞŢŢŤŤŪŪŮŮŰŰŲŲŴŴŶŶŹŹŻŻȘș−≤≥</a:t>
            </a:r>
            <a:r>
              <a:rPr lang="en-US" sz="1400" b="1" dirty="0" err="1">
                <a:solidFill>
                  <a:schemeClr val="tx1"/>
                </a:solidFill>
              </a:rPr>
              <a:t>ﬁﬂΆΈΉΊΌΎΏΐΑΒΓΕΖΗΘΙΚΛΜΝΞΟΠΡΣΤΥΦΧΨΪΫΆΈΉΊΰ</a:t>
            </a:r>
            <a:r>
              <a:rPr lang="en-US" sz="1400" b="1" dirty="0">
                <a:solidFill>
                  <a:schemeClr val="tx1"/>
                </a:solidFill>
              </a:rPr>
              <a:t>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a:t>
            </a: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endParaRPr lang="en-US" sz="1400" dirty="0">
              <a:solidFill>
                <a:schemeClr val="tx1"/>
              </a:solidFill>
            </a:endParaRP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r>
              <a:rPr lang="en-US" sz="1400" dirty="0">
                <a:solidFill>
                  <a:schemeClr val="tx1"/>
                </a:solidFill>
                <a:latin typeface="+mj-lt"/>
              </a:rPr>
              <a:t>!"#$%&amp;'()*+,./0123456789:;&lt;=&gt;?@ABCDEFGHIJKLMNOPQRSTUVWXYZ[\]^_`</a:t>
            </a:r>
            <a:r>
              <a:rPr lang="en-US" sz="1400" dirty="0" err="1">
                <a:solidFill>
                  <a:schemeClr val="tx1"/>
                </a:solidFill>
                <a:latin typeface="+mj-lt"/>
              </a:rPr>
              <a:t>abcdefghijklmnopqrstuvwxyz</a:t>
            </a:r>
            <a:r>
              <a:rPr lang="en-US" sz="1400" dirty="0">
                <a:solidFill>
                  <a:schemeClr val="tx1"/>
                </a:solidFill>
                <a:latin typeface="+mj-lt"/>
              </a:rPr>
              <a:t>{|}~¡¢£¤¥¦§¨©ª«¬®¯°±²³´¶·¸¹º»¼½ÀÁÂÃÄÅÆÇÈËÌÍÎÏÐÑÒÓÔÕÖ×ØÙÚÛÜÝÞßàáâãäåæçèéêëìíîïðñòóôõö÷øùúûüýþÿĀāĂăąĆćĊċ</a:t>
            </a:r>
            <a:r>
              <a:rPr lang="en-US" sz="1400" kern="1200" dirty="0">
                <a:solidFill>
                  <a:schemeClr val="tx1"/>
                </a:solidFill>
                <a:latin typeface="+mn-lt"/>
                <a:ea typeface="+mn-ea"/>
                <a:cs typeface="+mn-cs"/>
              </a:rPr>
              <a:t>Čč</a:t>
            </a:r>
            <a:r>
              <a:rPr lang="en-US" sz="1400" dirty="0">
                <a:solidFill>
                  <a:schemeClr val="tx1"/>
                </a:solidFill>
                <a:latin typeface="+mj-lt"/>
              </a:rPr>
              <a:t>ĎďĐđĒĖėĘęĚěĞğĠġĢģĪīĮįİıĶķĹĺĻļĽľŁłŃńŅņŇňŌŐőŒœŔŕŖŗŘřŚśŞşŠšŢţŤťŪūŮůŰűŲųŴŵŶŷŸŹźŻżŽžƒȘșˆˇ˘˙˚˛˜˝</a:t>
            </a:r>
            <a:r>
              <a:rPr lang="en-US" sz="1400" dirty="0" err="1">
                <a:solidFill>
                  <a:schemeClr val="tx1"/>
                </a:solidFill>
                <a:latin typeface="+mj-lt"/>
              </a:rPr>
              <a:t>ẀẁẃẄẅỲỳ</a:t>
            </a:r>
            <a:r>
              <a:rPr lang="en-US" sz="1400" dirty="0">
                <a:solidFill>
                  <a:schemeClr val="tx1"/>
                </a:solidFill>
                <a:latin typeface="+mj-lt"/>
              </a:rPr>
              <a:t>‘’‚“”„†‡•…‰‹›⁄€™ĀĀĂĂĄĄĆĆĊĊČČĎĎĐĐĒĒĖĖĘĘĚĚĞĞĠĠĢĢĪĪĮĮİĶĶĹĹĻĻĽĽŃŃŅŅŇŇŌŌŐŐŔŔŖŖŘŘŚŚŞŞŢŢŤŤŪŪŮŮŰŰŲŲŴŴŶŶŹŹŻŻȘș−≤≥</a:t>
            </a:r>
            <a:r>
              <a:rPr lang="en-US" sz="1400" dirty="0" err="1">
                <a:solidFill>
                  <a:schemeClr val="tx1"/>
                </a:solidFill>
                <a:latin typeface="+mj-lt"/>
              </a:rPr>
              <a:t>ﬁﬂΆΈΉΊΌΎΏΐΑΒΓΕΖΗΘΙΚΛΜΝΞΟΠΡΣΤΥΦΧΨΪΫΆΈΉΊΰ</a:t>
            </a:r>
            <a:r>
              <a:rPr lang="en-US" sz="1400" dirty="0">
                <a:solidFill>
                  <a:schemeClr val="tx1"/>
                </a:solidFill>
                <a:latin typeface="+mj-lt"/>
              </a:rPr>
              <a:t>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a:t>
            </a: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endParaRPr lang="en-US" sz="1400" dirty="0">
              <a:solidFill>
                <a:schemeClr val="tx1"/>
              </a:solidFill>
            </a:endParaRP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r>
              <a:rPr lang="en-US" sz="1400" b="1" dirty="0">
                <a:solidFill>
                  <a:schemeClr val="tx1"/>
                </a:solidFill>
                <a:latin typeface="+mj-lt"/>
              </a:rPr>
              <a:t>!"#$%&amp;'()*+,./0123456789:;&lt;=&gt;?@ABCDEFGHIJKLMNOPQRSTUVWXYZ[\]^_`</a:t>
            </a:r>
            <a:r>
              <a:rPr lang="en-US" sz="1400" b="1" dirty="0" err="1">
                <a:solidFill>
                  <a:schemeClr val="tx1"/>
                </a:solidFill>
                <a:latin typeface="+mj-lt"/>
              </a:rPr>
              <a:t>abcdefghijklmnopqrstuvwxyz</a:t>
            </a:r>
            <a:r>
              <a:rPr lang="en-US" sz="1400" b="1" dirty="0">
                <a:solidFill>
                  <a:schemeClr val="tx1"/>
                </a:solidFill>
                <a:latin typeface="+mj-lt"/>
              </a:rPr>
              <a:t>{|}~¡¢£¤¥¦§¨©ª«¬®¯°±²³´¶·¸¹º»¼½ÀÁÂÃÄÅÆÇÈËÌÍÎÏÐÑÒÓÔÕÖ×ØÙÚÛÜÝÞßàáâãäåæçèéêëìíîïðñòóôõö÷øùúûüýþÿĀāĂăąĆćĊċ</a:t>
            </a:r>
            <a:r>
              <a:rPr lang="en-US" sz="1400" b="1" kern="1200" dirty="0">
                <a:solidFill>
                  <a:schemeClr val="tx1"/>
                </a:solidFill>
                <a:latin typeface="+mn-lt"/>
                <a:ea typeface="+mn-ea"/>
                <a:cs typeface="+mn-cs"/>
              </a:rPr>
              <a:t>Čč</a:t>
            </a:r>
            <a:r>
              <a:rPr lang="en-US" sz="1400" b="1" dirty="0">
                <a:solidFill>
                  <a:schemeClr val="tx1"/>
                </a:solidFill>
                <a:latin typeface="+mj-lt"/>
              </a:rPr>
              <a:t>ĎďĐđĒĖėĘęĚěĞğĠġĢģĪīĮįİıĶķĹĺĻļĽľŁłŃńŅņŇňŌŐőŒœŔŕŖŗŘřŚśŞşŠšŢţŤťŪūŮůŰűŲųŴŵŶŷŸŹźŻżŽžƒȘșˆˇ˘˙˚˛˜˝</a:t>
            </a:r>
            <a:r>
              <a:rPr lang="en-US" sz="1400" b="1" dirty="0" err="1">
                <a:solidFill>
                  <a:schemeClr val="tx1"/>
                </a:solidFill>
                <a:latin typeface="+mj-lt"/>
              </a:rPr>
              <a:t>ẀẁẃẄẅỲỳ</a:t>
            </a:r>
            <a:r>
              <a:rPr lang="en-US" sz="1400" b="1" dirty="0">
                <a:solidFill>
                  <a:schemeClr val="tx1"/>
                </a:solidFill>
                <a:latin typeface="+mj-lt"/>
              </a:rPr>
              <a:t>‘’‚“”„†‡•…‰‹›⁄€™ĀĀĂĂĄĄĆĆĊĊČČĎĎĐĐĒĒĖĖĘĘĚĚĞĞĠĠĢĢĪĪĮĮİĶĶĹĹĻĻĽĽŃŃŅŅŇŇŌŌŐŐŔŔŖŖŘŘŚŚŞŞŢŢŤŤŪŪŮŮŰŰŲŲŴŴŶŶŹŹŻŻȘș−≤≥</a:t>
            </a:r>
            <a:r>
              <a:rPr lang="en-US" sz="1400" b="1" dirty="0" err="1">
                <a:solidFill>
                  <a:schemeClr val="tx1"/>
                </a:solidFill>
                <a:latin typeface="+mj-lt"/>
              </a:rPr>
              <a:t>ﬁﬂΆΈΉΊΌΎΏΐΑΒΓΕΖΗΘΙΚΛΜΝΞΟΠΡΣΤΥΦΧΨΪΫΆΈΉΊΰ</a:t>
            </a:r>
            <a:r>
              <a:rPr lang="en-US" sz="1400" b="1" dirty="0">
                <a:solidFill>
                  <a:schemeClr val="tx1"/>
                </a:solidFill>
                <a:latin typeface="+mj-lt"/>
              </a:rPr>
              <a:t>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a:t>
            </a: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endParaRPr lang="en-US" sz="1400" b="1" dirty="0">
              <a:solidFill>
                <a:schemeClr val="tx1"/>
              </a:solidFill>
              <a:latin typeface="Ericsson Technical Icons" panose="00000500000000000000" pitchFamily="2" charset="0"/>
            </a:endParaRP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r>
              <a:rPr lang="en-US" sz="1400" b="1" dirty="0">
                <a:solidFill>
                  <a:schemeClr val="tx1"/>
                </a:solidFill>
                <a:latin typeface="Ericsson Technical Icons" panose="00000500000000000000" pitchFamily="2" charset="0"/>
              </a:rPr>
              <a:t>B C D F G H I L M O P R S W X b c d f g h I l m o p r s w x</a:t>
            </a:r>
            <a:endParaRPr lang="en-US" sz="1400" b="1" dirty="0">
              <a:solidFill>
                <a:schemeClr val="tx1"/>
              </a:solidFill>
              <a:latin typeface="+mj-lt"/>
            </a:endParaRPr>
          </a:p>
        </p:txBody>
      </p:sp>
    </p:spTree>
    <p:extLst>
      <p:ext uri="{BB962C8B-B14F-4D97-AF65-F5344CB8AC3E}">
        <p14:creationId xmlns:p14="http://schemas.microsoft.com/office/powerpoint/2010/main" val="14104705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DD7D4-CD91-49E6-8B5A-8ED909383D58}"/>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EBB12113-88E3-4F12-9816-414FB788E11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33A44ED7-6F63-481A-AFD3-040A32BC51F0}"/>
              </a:ext>
            </a:extLst>
          </p:cNvPr>
          <p:cNvSpPr>
            <a:spLocks noGrp="1"/>
          </p:cNvSpPr>
          <p:nvPr>
            <p:ph type="dt" sz="half" idx="10"/>
          </p:nvPr>
        </p:nvSpPr>
        <p:spPr/>
        <p:txBody>
          <a:bodyPr/>
          <a:lstStyle/>
          <a:p>
            <a:fld id="{97418FF5-98B2-42C2-BCBE-C651B3008C7E}" type="datetimeFigureOut">
              <a:rPr lang="sv-SE" smtClean="0"/>
              <a:t>2022-05-09</a:t>
            </a:fld>
            <a:endParaRPr lang="sv-SE"/>
          </a:p>
        </p:txBody>
      </p:sp>
      <p:sp>
        <p:nvSpPr>
          <p:cNvPr id="5" name="Footer Placeholder 4">
            <a:extLst>
              <a:ext uri="{FF2B5EF4-FFF2-40B4-BE49-F238E27FC236}">
                <a16:creationId xmlns:a16="http://schemas.microsoft.com/office/drawing/2014/main" id="{0E5A7FA0-06D1-49AD-8BDA-7694D05D236C}"/>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A540D327-72A0-4800-A765-CD630C892D53}"/>
              </a:ext>
            </a:extLst>
          </p:cNvPr>
          <p:cNvSpPr>
            <a:spLocks noGrp="1"/>
          </p:cNvSpPr>
          <p:nvPr>
            <p:ph type="sldNum" sz="quarter" idx="12"/>
          </p:nvPr>
        </p:nvSpPr>
        <p:spPr/>
        <p:txBody>
          <a:bodyPr/>
          <a:lstStyle/>
          <a:p>
            <a:fld id="{CD3A89C3-853F-45C5-91B9-0AF8ABEC2DFE}" type="slidenum">
              <a:rPr lang="sv-SE" smtClean="0"/>
              <a:t>‹#›</a:t>
            </a:fld>
            <a:endParaRPr lang="sv-SE"/>
          </a:p>
        </p:txBody>
      </p:sp>
    </p:spTree>
    <p:extLst>
      <p:ext uri="{BB962C8B-B14F-4D97-AF65-F5344CB8AC3E}">
        <p14:creationId xmlns:p14="http://schemas.microsoft.com/office/powerpoint/2010/main" val="637155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Keynote Cover Page w. Bright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368127A-B068-4F16-BC03-AF06DDDB17AE}"/>
              </a:ext>
            </a:extLst>
          </p:cNvPr>
          <p:cNvSpPr>
            <a:spLocks noGrp="1"/>
          </p:cNvSpPr>
          <p:nvPr>
            <p:ph type="pic" sz="quarter" idx="10" hasCustomPrompt="1"/>
          </p:nvPr>
        </p:nvSpPr>
        <p:spPr>
          <a:xfrm>
            <a:off x="1" y="0"/>
            <a:ext cx="12192000" cy="6858000"/>
          </a:xfrm>
          <a:prstGeom prst="rect">
            <a:avLst/>
          </a:prstGeom>
          <a:solidFill>
            <a:schemeClr val="tx1">
              <a:lumMod val="10000"/>
              <a:lumOff val="90000"/>
            </a:schemeClr>
          </a:solidFill>
        </p:spPr>
        <p:txBody>
          <a:bodyPr anchor="ctr"/>
          <a:lstStyle>
            <a:lvl1pPr marL="0" indent="0" algn="ctr">
              <a:buNone/>
              <a:defRPr/>
            </a:lvl1pPr>
          </a:lstStyle>
          <a:p>
            <a:r>
              <a:rPr lang="en-US" dirty="0"/>
              <a:t>                                                                         Click icon to add a bright image</a:t>
            </a:r>
          </a:p>
        </p:txBody>
      </p:sp>
      <p:sp>
        <p:nvSpPr>
          <p:cNvPr id="9" name="Title_TM">
            <a:extLst>
              <a:ext uri="{FF2B5EF4-FFF2-40B4-BE49-F238E27FC236}">
                <a16:creationId xmlns:a16="http://schemas.microsoft.com/office/drawing/2014/main" id="{696C7C8F-5086-466A-8108-2FE0A8663D59}"/>
              </a:ext>
            </a:extLst>
          </p:cNvPr>
          <p:cNvSpPr>
            <a:spLocks noGrp="1" noChangeArrowheads="1"/>
          </p:cNvSpPr>
          <p:nvPr>
            <p:ph type="ctrTitle" hasCustomPrompt="1"/>
          </p:nvPr>
        </p:nvSpPr>
        <p:spPr>
          <a:xfrm>
            <a:off x="479425" y="476250"/>
            <a:ext cx="8353426" cy="2288721"/>
          </a:xfrm>
          <a:noFill/>
          <a:ln w="9525">
            <a:noFill/>
            <a:miter lim="800000"/>
            <a:headEnd/>
            <a:tailEnd/>
          </a:ln>
        </p:spPr>
        <p:txBody>
          <a:bodyPr anchor="t"/>
          <a:lstStyle>
            <a:lvl1pPr>
              <a:defRPr lang="en-US" sz="6000" b="0" dirty="0">
                <a:solidFill>
                  <a:schemeClr val="tx1"/>
                </a:solidFill>
              </a:defRPr>
            </a:lvl1pPr>
          </a:lstStyle>
          <a:p>
            <a:pPr lvl="0"/>
            <a:r>
              <a:rPr lang="en-US" dirty="0"/>
              <a:t>Keynote cover page, </a:t>
            </a:r>
            <a:br>
              <a:rPr lang="en-US" dirty="0"/>
            </a:br>
            <a:r>
              <a:rPr lang="en-US" dirty="0"/>
              <a:t>Ericsson Hilda Light 60pt, </a:t>
            </a:r>
            <a:br>
              <a:rPr lang="en-US" dirty="0"/>
            </a:br>
            <a:r>
              <a:rPr lang="en-US" dirty="0"/>
              <a:t>Ericsson Black, </a:t>
            </a:r>
            <a:br>
              <a:rPr lang="en-US" dirty="0"/>
            </a:br>
            <a:r>
              <a:rPr lang="en-US" dirty="0"/>
              <a:t>max 4-lines</a:t>
            </a:r>
          </a:p>
        </p:txBody>
      </p:sp>
      <p:sp>
        <p:nvSpPr>
          <p:cNvPr id="10" name="SubTitle_TM">
            <a:extLst>
              <a:ext uri="{FF2B5EF4-FFF2-40B4-BE49-F238E27FC236}">
                <a16:creationId xmlns:a16="http://schemas.microsoft.com/office/drawing/2014/main" id="{ED5DEA0B-CF0D-4EE6-B6A8-90BAF3DE8AF1}"/>
              </a:ext>
            </a:extLst>
          </p:cNvPr>
          <p:cNvSpPr>
            <a:spLocks noGrp="1" noChangeArrowheads="1"/>
          </p:cNvSpPr>
          <p:nvPr>
            <p:ph type="subTitle" idx="1" hasCustomPrompt="1"/>
          </p:nvPr>
        </p:nvSpPr>
        <p:spPr>
          <a:xfrm>
            <a:off x="479424" y="4149725"/>
            <a:ext cx="5472113" cy="2087563"/>
          </a:xfrm>
          <a:prstGeom prst="rect">
            <a:avLst/>
          </a:prstGeom>
        </p:spPr>
        <p:txBody>
          <a:bodyPr rIns="0" anchor="t"/>
          <a:lstStyle>
            <a:lvl1pPr marL="0" indent="0">
              <a:lnSpc>
                <a:spcPct val="100000"/>
              </a:lnSpc>
              <a:spcBef>
                <a:spcPts val="0"/>
              </a:spcBef>
              <a:buFont typeface="Ericsson Hilda Light" charset="0"/>
              <a:buNone/>
              <a:defRPr sz="2000" baseline="0">
                <a:solidFill>
                  <a:schemeClr val="tx1"/>
                </a:solidFill>
                <a:latin typeface="+mn-lt"/>
              </a:defRPr>
            </a:lvl1pPr>
          </a:lstStyle>
          <a:p>
            <a:r>
              <a:rPr lang="en-US" dirty="0"/>
              <a:t>Speaker,</a:t>
            </a:r>
            <a:br>
              <a:rPr lang="en-US" dirty="0"/>
            </a:br>
            <a:r>
              <a:rPr lang="en-US" dirty="0"/>
              <a:t>Ericsson Black, Ericsson Hilda 20pt</a:t>
            </a:r>
          </a:p>
        </p:txBody>
      </p:sp>
      <p:pic>
        <p:nvPicPr>
          <p:cNvPr id="6" name="Graphic 5">
            <a:extLst>
              <a:ext uri="{FF2B5EF4-FFF2-40B4-BE49-F238E27FC236}">
                <a16:creationId xmlns:a16="http://schemas.microsoft.com/office/drawing/2014/main" id="{E0F7625D-2507-407E-B5D2-5964ED88BA9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90452" y="476250"/>
            <a:ext cx="256032" cy="256032"/>
          </a:xfrm>
          <a:prstGeom prst="rect">
            <a:avLst/>
          </a:prstGeom>
        </p:spPr>
      </p:pic>
    </p:spTree>
    <p:extLst>
      <p:ext uri="{BB962C8B-B14F-4D97-AF65-F5344CB8AC3E}">
        <p14:creationId xmlns:p14="http://schemas.microsoft.com/office/powerpoint/2010/main" val="1177055427"/>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Keynote Cover Page w. Dark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368127A-B068-4F16-BC03-AF06DDDB17AE}"/>
              </a:ext>
            </a:extLst>
          </p:cNvPr>
          <p:cNvSpPr>
            <a:spLocks noGrp="1"/>
          </p:cNvSpPr>
          <p:nvPr>
            <p:ph type="pic" sz="quarter" idx="10" hasCustomPrompt="1"/>
          </p:nvPr>
        </p:nvSpPr>
        <p:spPr>
          <a:xfrm>
            <a:off x="1" y="0"/>
            <a:ext cx="12192000" cy="6858000"/>
          </a:xfrm>
          <a:prstGeom prst="rect">
            <a:avLst/>
          </a:prstGeom>
          <a:solidFill>
            <a:schemeClr val="tx1"/>
          </a:solidFill>
        </p:spPr>
        <p:txBody>
          <a:bodyPr anchor="ctr"/>
          <a:lstStyle>
            <a:lvl1pPr marL="0" indent="0" algn="ctr">
              <a:buNone/>
              <a:defRPr>
                <a:solidFill>
                  <a:schemeClr val="bg1"/>
                </a:solidFill>
              </a:defRPr>
            </a:lvl1pPr>
          </a:lstStyle>
          <a:p>
            <a:r>
              <a:rPr lang="en-US" dirty="0"/>
              <a:t>                                                                      Click icon to add a dark image</a:t>
            </a:r>
          </a:p>
        </p:txBody>
      </p:sp>
      <p:sp>
        <p:nvSpPr>
          <p:cNvPr id="9" name="Title_TM">
            <a:extLst>
              <a:ext uri="{FF2B5EF4-FFF2-40B4-BE49-F238E27FC236}">
                <a16:creationId xmlns:a16="http://schemas.microsoft.com/office/drawing/2014/main" id="{696C7C8F-5086-466A-8108-2FE0A8663D59}"/>
              </a:ext>
            </a:extLst>
          </p:cNvPr>
          <p:cNvSpPr>
            <a:spLocks noGrp="1" noChangeArrowheads="1"/>
          </p:cNvSpPr>
          <p:nvPr>
            <p:ph type="ctrTitle" hasCustomPrompt="1"/>
          </p:nvPr>
        </p:nvSpPr>
        <p:spPr>
          <a:xfrm>
            <a:off x="479425" y="476250"/>
            <a:ext cx="8353426" cy="2288721"/>
          </a:xfrm>
          <a:noFill/>
          <a:ln w="9525">
            <a:noFill/>
            <a:miter lim="800000"/>
            <a:headEnd/>
            <a:tailEnd/>
          </a:ln>
        </p:spPr>
        <p:txBody>
          <a:bodyPr anchor="t"/>
          <a:lstStyle>
            <a:lvl1pPr>
              <a:defRPr lang="en-US" sz="6000" b="0" dirty="0">
                <a:solidFill>
                  <a:schemeClr val="bg1"/>
                </a:solidFill>
              </a:defRPr>
            </a:lvl1pPr>
          </a:lstStyle>
          <a:p>
            <a:pPr lvl="0"/>
            <a:r>
              <a:rPr lang="en-US" dirty="0"/>
              <a:t>Keynote cover cage, </a:t>
            </a:r>
            <a:br>
              <a:rPr lang="en-US" dirty="0"/>
            </a:br>
            <a:r>
              <a:rPr lang="en-US" dirty="0"/>
              <a:t>Ericsson Hilda Light 60pt, </a:t>
            </a:r>
            <a:br>
              <a:rPr lang="en-US" dirty="0"/>
            </a:br>
            <a:r>
              <a:rPr lang="en-US" dirty="0"/>
              <a:t>Ericsson White, </a:t>
            </a:r>
            <a:br>
              <a:rPr lang="en-US" dirty="0"/>
            </a:br>
            <a:r>
              <a:rPr lang="en-US" dirty="0"/>
              <a:t>max 4-lines</a:t>
            </a:r>
          </a:p>
        </p:txBody>
      </p:sp>
      <p:sp>
        <p:nvSpPr>
          <p:cNvPr id="10" name="SubTitle_TM">
            <a:extLst>
              <a:ext uri="{FF2B5EF4-FFF2-40B4-BE49-F238E27FC236}">
                <a16:creationId xmlns:a16="http://schemas.microsoft.com/office/drawing/2014/main" id="{ED5DEA0B-CF0D-4EE6-B6A8-90BAF3DE8AF1}"/>
              </a:ext>
            </a:extLst>
          </p:cNvPr>
          <p:cNvSpPr>
            <a:spLocks noGrp="1" noChangeArrowheads="1"/>
          </p:cNvSpPr>
          <p:nvPr>
            <p:ph type="subTitle" idx="1" hasCustomPrompt="1"/>
          </p:nvPr>
        </p:nvSpPr>
        <p:spPr>
          <a:xfrm>
            <a:off x="479424" y="4149725"/>
            <a:ext cx="5472113" cy="2087563"/>
          </a:xfrm>
          <a:prstGeom prst="rect">
            <a:avLst/>
          </a:prstGeom>
        </p:spPr>
        <p:txBody>
          <a:bodyPr rIns="0" anchor="t"/>
          <a:lstStyle>
            <a:lvl1pPr marL="0" indent="0">
              <a:lnSpc>
                <a:spcPct val="100000"/>
              </a:lnSpc>
              <a:spcBef>
                <a:spcPts val="0"/>
              </a:spcBef>
              <a:buFont typeface="Ericsson Hilda Light" charset="0"/>
              <a:buNone/>
              <a:defRPr sz="2000" baseline="0">
                <a:solidFill>
                  <a:schemeClr val="bg1"/>
                </a:solidFill>
                <a:latin typeface="+mn-lt"/>
              </a:defRPr>
            </a:lvl1pPr>
          </a:lstStyle>
          <a:p>
            <a:r>
              <a:rPr lang="en-US" dirty="0"/>
              <a:t>Speaker,</a:t>
            </a:r>
            <a:br>
              <a:rPr lang="en-US" dirty="0"/>
            </a:br>
            <a:r>
              <a:rPr lang="en-US" dirty="0"/>
              <a:t>Ericsson Black, Ericsson Hilda 20pt</a:t>
            </a:r>
          </a:p>
        </p:txBody>
      </p:sp>
      <p:pic>
        <p:nvPicPr>
          <p:cNvPr id="7" name="Graphic 6">
            <a:extLst>
              <a:ext uri="{FF2B5EF4-FFF2-40B4-BE49-F238E27FC236}">
                <a16:creationId xmlns:a16="http://schemas.microsoft.com/office/drawing/2014/main" id="{7753C092-06FE-4B22-BAB1-EBEB69074D0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Tree>
    <p:extLst>
      <p:ext uri="{BB962C8B-B14F-4D97-AF65-F5344CB8AC3E}">
        <p14:creationId xmlns:p14="http://schemas.microsoft.com/office/powerpoint/2010/main" val="2064663325"/>
      </p:ext>
    </p:extLst>
  </p:cSld>
  <p:clrMapOvr>
    <a:masterClrMapping/>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tatement Page 1">
    <p:spTree>
      <p:nvGrpSpPr>
        <p:cNvPr id="1" name=""/>
        <p:cNvGrpSpPr/>
        <p:nvPr/>
      </p:nvGrpSpPr>
      <p:grpSpPr>
        <a:xfrm>
          <a:off x="0" y="0"/>
          <a:ext cx="0" cy="0"/>
          <a:chOff x="0" y="0"/>
          <a:chExt cx="0" cy="0"/>
        </a:xfrm>
      </p:grpSpPr>
      <p:sp>
        <p:nvSpPr>
          <p:cNvPr id="4" name="Rectangle 3"/>
          <p:cNvSpPr/>
          <p:nvPr userDrawn="1"/>
        </p:nvSpPr>
        <p:spPr bwMode="auto">
          <a:xfrm>
            <a:off x="0" y="0"/>
            <a:ext cx="12192000" cy="6858000"/>
          </a:xfrm>
          <a:prstGeom prst="rect">
            <a:avLst/>
          </a:prstGeom>
          <a:solidFill>
            <a:schemeClr val="accent1"/>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US" dirty="0">
              <a:latin typeface="Ericsson Hilda Light" panose="00000400000000000000" pitchFamily="2" charset="0"/>
              <a:cs typeface="+mn-cs"/>
            </a:endParaRPr>
          </a:p>
        </p:txBody>
      </p:sp>
      <p:sp>
        <p:nvSpPr>
          <p:cNvPr id="11" name="Title_TM">
            <a:extLst>
              <a:ext uri="{FF2B5EF4-FFF2-40B4-BE49-F238E27FC236}">
                <a16:creationId xmlns:a16="http://schemas.microsoft.com/office/drawing/2014/main" id="{48FE7FF9-3930-4C4A-8BC6-EB9A286812D4}"/>
              </a:ext>
            </a:extLst>
          </p:cNvPr>
          <p:cNvSpPr>
            <a:spLocks noGrp="1" noChangeArrowheads="1"/>
          </p:cNvSpPr>
          <p:nvPr>
            <p:ph type="ctrTitle" hasCustomPrompt="1"/>
          </p:nvPr>
        </p:nvSpPr>
        <p:spPr>
          <a:xfrm>
            <a:off x="479424" y="476250"/>
            <a:ext cx="8353425" cy="3457575"/>
          </a:xfrm>
          <a:noFill/>
          <a:ln w="9525">
            <a:noFill/>
            <a:miter lim="800000"/>
            <a:headEnd/>
            <a:tailEnd/>
          </a:ln>
        </p:spPr>
        <p:txBody>
          <a:bodyPr/>
          <a:lstStyle>
            <a:lvl1pPr>
              <a:defRPr lang="en-US" sz="6000" b="0" dirty="0">
                <a:solidFill>
                  <a:schemeClr val="bg1"/>
                </a:solidFill>
              </a:defRPr>
            </a:lvl1pPr>
          </a:lstStyle>
          <a:p>
            <a:pPr lvl="0"/>
            <a:r>
              <a:rPr lang="en-US" dirty="0"/>
              <a:t>Chapter/section divider or Statement/fact/quote, </a:t>
            </a:r>
            <a:br>
              <a:rPr lang="en-US" dirty="0"/>
            </a:br>
            <a:r>
              <a:rPr lang="en-US" dirty="0"/>
              <a:t>Ericsson Hilda Light 60pt, </a:t>
            </a:r>
            <a:br>
              <a:rPr lang="en-US" dirty="0"/>
            </a:br>
            <a:r>
              <a:rPr lang="en-US" dirty="0"/>
              <a:t>Ericsson White, </a:t>
            </a:r>
            <a:br>
              <a:rPr lang="en-US" dirty="0"/>
            </a:br>
            <a:r>
              <a:rPr lang="en-US" dirty="0"/>
              <a:t>max 5-lines</a:t>
            </a:r>
          </a:p>
        </p:txBody>
      </p:sp>
      <p:sp>
        <p:nvSpPr>
          <p:cNvPr id="12" name="SubTitle_TM">
            <a:extLst>
              <a:ext uri="{FF2B5EF4-FFF2-40B4-BE49-F238E27FC236}">
                <a16:creationId xmlns:a16="http://schemas.microsoft.com/office/drawing/2014/main" id="{A60848B0-180A-4C02-A8B3-E172AF538B61}"/>
              </a:ext>
            </a:extLst>
          </p:cNvPr>
          <p:cNvSpPr>
            <a:spLocks noGrp="1" noChangeArrowheads="1"/>
          </p:cNvSpPr>
          <p:nvPr>
            <p:ph type="subTitle" idx="1" hasCustomPrompt="1"/>
          </p:nvPr>
        </p:nvSpPr>
        <p:spPr>
          <a:xfrm>
            <a:off x="479425" y="4149725"/>
            <a:ext cx="5472113" cy="2087563"/>
          </a:xfrm>
          <a:prstGeom prst="rect">
            <a:avLst/>
          </a:prstGeom>
        </p:spPr>
        <p:txBody>
          <a:bodyPr rIns="0" anchor="ctr"/>
          <a:lstStyle>
            <a:lvl1pPr marL="0" indent="0">
              <a:lnSpc>
                <a:spcPct val="100000"/>
              </a:lnSpc>
              <a:spcBef>
                <a:spcPts val="0"/>
              </a:spcBef>
              <a:buFont typeface="Ericsson Hilda Light" charset="0"/>
              <a:buNone/>
              <a:defRPr sz="2000" baseline="0">
                <a:solidFill>
                  <a:schemeClr val="bg1"/>
                </a:solidFill>
                <a:latin typeface="+mn-lt"/>
              </a:defRPr>
            </a:lvl1pPr>
          </a:lstStyle>
          <a:p>
            <a:r>
              <a:rPr lang="en-US" dirty="0"/>
              <a:t>Statement/quote source, </a:t>
            </a:r>
          </a:p>
          <a:p>
            <a:r>
              <a:rPr lang="en-US" dirty="0"/>
              <a:t>Ericsson White, Ericsson Hilda 20pt</a:t>
            </a:r>
          </a:p>
        </p:txBody>
      </p:sp>
      <p:pic>
        <p:nvPicPr>
          <p:cNvPr id="6" name="Graphic 5">
            <a:extLst>
              <a:ext uri="{FF2B5EF4-FFF2-40B4-BE49-F238E27FC236}">
                <a16:creationId xmlns:a16="http://schemas.microsoft.com/office/drawing/2014/main" id="{5035D0DD-E99D-4FBA-B8C0-65E91EC049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Tree>
    <p:extLst>
      <p:ext uri="{BB962C8B-B14F-4D97-AF65-F5344CB8AC3E}">
        <p14:creationId xmlns:p14="http://schemas.microsoft.com/office/powerpoint/2010/main" val="2108219646"/>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tatement Page 2">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12192000" cy="6858000"/>
          </a:xfrm>
          <a:prstGeom prst="rect">
            <a:avLst/>
          </a:prstGeom>
          <a:solidFill>
            <a:schemeClr val="accent2"/>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lIns="72000" rIns="72000"/>
          <a:lstStyle>
            <a:lvl1pPr eaLnBrk="0" hangingPunct="0">
              <a:spcBef>
                <a:spcPct val="50000"/>
              </a:spcBef>
              <a:defRPr sz="2000">
                <a:solidFill>
                  <a:schemeClr val="tx1"/>
                </a:solidFill>
                <a:latin typeface="Ericsson Hilda Light" pitchFamily="34" charset="0"/>
              </a:defRPr>
            </a:lvl1pPr>
            <a:lvl2pPr marL="742950" indent="-285750" eaLnBrk="0" hangingPunct="0">
              <a:spcBef>
                <a:spcPct val="50000"/>
              </a:spcBef>
              <a:defRPr sz="2000">
                <a:solidFill>
                  <a:schemeClr val="tx1"/>
                </a:solidFill>
                <a:latin typeface="Ericsson Hilda Light" pitchFamily="34" charset="0"/>
              </a:defRPr>
            </a:lvl2pPr>
            <a:lvl3pPr marL="1143000" indent="-228600" eaLnBrk="0" hangingPunct="0">
              <a:spcBef>
                <a:spcPct val="50000"/>
              </a:spcBef>
              <a:defRPr sz="2000">
                <a:solidFill>
                  <a:schemeClr val="tx1"/>
                </a:solidFill>
                <a:latin typeface="Ericsson Hilda Light" pitchFamily="34" charset="0"/>
              </a:defRPr>
            </a:lvl3pPr>
            <a:lvl4pPr marL="1600200" indent="-228600" eaLnBrk="0" hangingPunct="0">
              <a:spcBef>
                <a:spcPct val="50000"/>
              </a:spcBef>
              <a:defRPr sz="2000">
                <a:solidFill>
                  <a:schemeClr val="tx1"/>
                </a:solidFill>
                <a:latin typeface="Ericsson Hilda Light" pitchFamily="34" charset="0"/>
              </a:defRPr>
            </a:lvl4pPr>
            <a:lvl5pPr marL="2057400" indent="-228600" eaLnBrk="0" hangingPunct="0">
              <a:spcBef>
                <a:spcPct val="50000"/>
              </a:spcBef>
              <a:defRPr sz="2000">
                <a:solidFill>
                  <a:schemeClr val="tx1"/>
                </a:solidFill>
                <a:latin typeface="Ericsson Hilda Light" pitchFamily="34" charset="0"/>
              </a:defRPr>
            </a:lvl5pPr>
            <a:lvl6pPr marL="2514600" indent="-228600" eaLnBrk="0" fontAlgn="base" hangingPunct="0">
              <a:spcBef>
                <a:spcPct val="50000"/>
              </a:spcBef>
              <a:spcAft>
                <a:spcPct val="0"/>
              </a:spcAft>
              <a:defRPr sz="2000">
                <a:solidFill>
                  <a:schemeClr val="tx1"/>
                </a:solidFill>
                <a:latin typeface="Ericsson Hilda Light" pitchFamily="34" charset="0"/>
              </a:defRPr>
            </a:lvl6pPr>
            <a:lvl7pPr marL="2971800" indent="-228600" eaLnBrk="0" fontAlgn="base" hangingPunct="0">
              <a:spcBef>
                <a:spcPct val="50000"/>
              </a:spcBef>
              <a:spcAft>
                <a:spcPct val="0"/>
              </a:spcAft>
              <a:defRPr sz="2000">
                <a:solidFill>
                  <a:schemeClr val="tx1"/>
                </a:solidFill>
                <a:latin typeface="Ericsson Hilda Light" pitchFamily="34" charset="0"/>
              </a:defRPr>
            </a:lvl7pPr>
            <a:lvl8pPr marL="3429000" indent="-228600" eaLnBrk="0" fontAlgn="base" hangingPunct="0">
              <a:spcBef>
                <a:spcPct val="50000"/>
              </a:spcBef>
              <a:spcAft>
                <a:spcPct val="0"/>
              </a:spcAft>
              <a:defRPr sz="2000">
                <a:solidFill>
                  <a:schemeClr val="tx1"/>
                </a:solidFill>
                <a:latin typeface="Ericsson Hilda Light" pitchFamily="34" charset="0"/>
              </a:defRPr>
            </a:lvl8pPr>
            <a:lvl9pPr marL="3886200" indent="-228600" eaLnBrk="0" fontAlgn="base" hangingPunct="0">
              <a:spcBef>
                <a:spcPct val="50000"/>
              </a:spcBef>
              <a:spcAft>
                <a:spcPct val="0"/>
              </a:spcAft>
              <a:defRPr sz="2000">
                <a:solidFill>
                  <a:schemeClr val="tx1"/>
                </a:solidFill>
                <a:latin typeface="Ericsson Hilda Light" pitchFamily="34" charset="0"/>
              </a:defRPr>
            </a:lvl9pPr>
          </a:lstStyle>
          <a:p>
            <a:pPr eaLnBrk="1" hangingPunct="1">
              <a:defRPr/>
            </a:pPr>
            <a:endParaRPr lang="en-US" altLang="en-US" dirty="0">
              <a:latin typeface="Ericsson Hilda Light" panose="00000400000000000000" pitchFamily="2" charset="0"/>
            </a:endParaRPr>
          </a:p>
        </p:txBody>
      </p:sp>
      <p:sp>
        <p:nvSpPr>
          <p:cNvPr id="10" name="Title_TM">
            <a:extLst>
              <a:ext uri="{FF2B5EF4-FFF2-40B4-BE49-F238E27FC236}">
                <a16:creationId xmlns:a16="http://schemas.microsoft.com/office/drawing/2014/main" id="{4F3FE80A-6B53-492B-8FC1-A575806A0D00}"/>
              </a:ext>
            </a:extLst>
          </p:cNvPr>
          <p:cNvSpPr>
            <a:spLocks noGrp="1" noChangeArrowheads="1"/>
          </p:cNvSpPr>
          <p:nvPr>
            <p:ph type="ctrTitle" hasCustomPrompt="1"/>
          </p:nvPr>
        </p:nvSpPr>
        <p:spPr>
          <a:xfrm>
            <a:off x="479425" y="476250"/>
            <a:ext cx="8353426" cy="3457575"/>
          </a:xfrm>
          <a:noFill/>
          <a:ln w="9525">
            <a:noFill/>
            <a:miter lim="800000"/>
            <a:headEnd/>
            <a:tailEnd/>
          </a:ln>
        </p:spPr>
        <p:txBody>
          <a:bodyPr/>
          <a:lstStyle>
            <a:lvl1pPr>
              <a:defRPr lang="en-US" sz="6000" b="0" dirty="0">
                <a:solidFill>
                  <a:schemeClr val="bg1"/>
                </a:solidFill>
              </a:defRPr>
            </a:lvl1pPr>
          </a:lstStyle>
          <a:p>
            <a:pPr lvl="0"/>
            <a:r>
              <a:rPr lang="en-US" dirty="0"/>
              <a:t>Chapter/section divider or Statement/fact/quote, </a:t>
            </a:r>
            <a:br>
              <a:rPr lang="en-US" dirty="0"/>
            </a:br>
            <a:r>
              <a:rPr lang="en-US" dirty="0"/>
              <a:t>Ericsson Hilda Light 60pt, </a:t>
            </a:r>
            <a:br>
              <a:rPr lang="en-US" dirty="0"/>
            </a:br>
            <a:r>
              <a:rPr lang="en-US" dirty="0"/>
              <a:t>Ericsson White, </a:t>
            </a:r>
            <a:br>
              <a:rPr lang="en-US" dirty="0"/>
            </a:br>
            <a:r>
              <a:rPr lang="en-US" dirty="0"/>
              <a:t>max 5-lines</a:t>
            </a:r>
          </a:p>
        </p:txBody>
      </p:sp>
      <p:sp>
        <p:nvSpPr>
          <p:cNvPr id="11" name="SubTitle_TM">
            <a:extLst>
              <a:ext uri="{FF2B5EF4-FFF2-40B4-BE49-F238E27FC236}">
                <a16:creationId xmlns:a16="http://schemas.microsoft.com/office/drawing/2014/main" id="{3AECA499-20B0-4F79-85A2-1C9D1BFBB0C0}"/>
              </a:ext>
            </a:extLst>
          </p:cNvPr>
          <p:cNvSpPr>
            <a:spLocks noGrp="1" noChangeArrowheads="1"/>
          </p:cNvSpPr>
          <p:nvPr>
            <p:ph type="subTitle" idx="1" hasCustomPrompt="1"/>
          </p:nvPr>
        </p:nvSpPr>
        <p:spPr>
          <a:xfrm>
            <a:off x="479424" y="4149725"/>
            <a:ext cx="5472113" cy="2087563"/>
          </a:xfrm>
          <a:prstGeom prst="rect">
            <a:avLst/>
          </a:prstGeom>
        </p:spPr>
        <p:txBody>
          <a:bodyPr rIns="0" anchor="ctr"/>
          <a:lstStyle>
            <a:lvl1pPr marL="0" indent="0">
              <a:lnSpc>
                <a:spcPct val="100000"/>
              </a:lnSpc>
              <a:spcBef>
                <a:spcPts val="0"/>
              </a:spcBef>
              <a:buFont typeface="Ericsson Hilda Light" charset="0"/>
              <a:buNone/>
              <a:defRPr sz="2000" baseline="0">
                <a:solidFill>
                  <a:schemeClr val="bg1"/>
                </a:solidFill>
                <a:latin typeface="+mn-lt"/>
              </a:defRPr>
            </a:lvl1pPr>
          </a:lstStyle>
          <a:p>
            <a:r>
              <a:rPr lang="en-US" dirty="0"/>
              <a:t>Statement/quote source, </a:t>
            </a:r>
          </a:p>
          <a:p>
            <a:r>
              <a:rPr lang="en-US" dirty="0"/>
              <a:t>Ericsson White, Ericsson Hilda 20pt</a:t>
            </a:r>
          </a:p>
        </p:txBody>
      </p:sp>
      <p:pic>
        <p:nvPicPr>
          <p:cNvPr id="6" name="Graphic 5">
            <a:extLst>
              <a:ext uri="{FF2B5EF4-FFF2-40B4-BE49-F238E27FC236}">
                <a16:creationId xmlns:a16="http://schemas.microsoft.com/office/drawing/2014/main" id="{BB77A080-9B1F-4D75-A79E-8C7540FBB16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Tree>
    <p:extLst>
      <p:ext uri="{BB962C8B-B14F-4D97-AF65-F5344CB8AC3E}">
        <p14:creationId xmlns:p14="http://schemas.microsoft.com/office/powerpoint/2010/main" val="299406540"/>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tatement Page 3">
    <p:spTree>
      <p:nvGrpSpPr>
        <p:cNvPr id="1" name=""/>
        <p:cNvGrpSpPr/>
        <p:nvPr/>
      </p:nvGrpSpPr>
      <p:grpSpPr>
        <a:xfrm>
          <a:off x="0" y="0"/>
          <a:ext cx="0" cy="0"/>
          <a:chOff x="0" y="0"/>
          <a:chExt cx="0" cy="0"/>
        </a:xfrm>
      </p:grpSpPr>
      <p:sp>
        <p:nvSpPr>
          <p:cNvPr id="4" name="Rectangle 3"/>
          <p:cNvSpPr/>
          <p:nvPr userDrawn="1"/>
        </p:nvSpPr>
        <p:spPr bwMode="auto">
          <a:xfrm>
            <a:off x="0" y="0"/>
            <a:ext cx="12192000" cy="6858000"/>
          </a:xfrm>
          <a:prstGeom prst="rect">
            <a:avLst/>
          </a:prstGeom>
          <a:solidFill>
            <a:schemeClr val="accent3"/>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US" dirty="0">
              <a:latin typeface="Ericsson Hilda Light" panose="00000400000000000000" pitchFamily="2" charset="0"/>
              <a:cs typeface="+mn-cs"/>
            </a:endParaRPr>
          </a:p>
        </p:txBody>
      </p:sp>
      <p:sp>
        <p:nvSpPr>
          <p:cNvPr id="10" name="Title_TM">
            <a:extLst>
              <a:ext uri="{FF2B5EF4-FFF2-40B4-BE49-F238E27FC236}">
                <a16:creationId xmlns:a16="http://schemas.microsoft.com/office/drawing/2014/main" id="{6AB007D5-DA18-4842-9C2D-8C72512602C0}"/>
              </a:ext>
            </a:extLst>
          </p:cNvPr>
          <p:cNvSpPr>
            <a:spLocks noGrp="1" noChangeArrowheads="1"/>
          </p:cNvSpPr>
          <p:nvPr>
            <p:ph type="ctrTitle" hasCustomPrompt="1"/>
          </p:nvPr>
        </p:nvSpPr>
        <p:spPr>
          <a:xfrm>
            <a:off x="479425" y="476250"/>
            <a:ext cx="8353426" cy="3457575"/>
          </a:xfrm>
          <a:noFill/>
          <a:ln w="9525">
            <a:noFill/>
            <a:miter lim="800000"/>
            <a:headEnd/>
            <a:tailEnd/>
          </a:ln>
        </p:spPr>
        <p:txBody>
          <a:bodyPr/>
          <a:lstStyle>
            <a:lvl1pPr>
              <a:defRPr lang="en-US" sz="6000" b="0" dirty="0">
                <a:solidFill>
                  <a:schemeClr val="bg1"/>
                </a:solidFill>
              </a:defRPr>
            </a:lvl1pPr>
          </a:lstStyle>
          <a:p>
            <a:pPr lvl="0"/>
            <a:r>
              <a:rPr lang="en-US" dirty="0"/>
              <a:t>Chapter/section divider or Statement/fact/quote, </a:t>
            </a:r>
            <a:br>
              <a:rPr lang="en-US" dirty="0"/>
            </a:br>
            <a:r>
              <a:rPr lang="en-US" dirty="0"/>
              <a:t>Ericsson Hilda Light 60pt, </a:t>
            </a:r>
            <a:br>
              <a:rPr lang="en-US" dirty="0"/>
            </a:br>
            <a:r>
              <a:rPr lang="en-US" dirty="0"/>
              <a:t>Ericsson White, </a:t>
            </a:r>
            <a:br>
              <a:rPr lang="en-US" dirty="0"/>
            </a:br>
            <a:r>
              <a:rPr lang="en-US" dirty="0"/>
              <a:t>max 5-lines</a:t>
            </a:r>
          </a:p>
        </p:txBody>
      </p:sp>
      <p:sp>
        <p:nvSpPr>
          <p:cNvPr id="11" name="SubTitle_TM">
            <a:extLst>
              <a:ext uri="{FF2B5EF4-FFF2-40B4-BE49-F238E27FC236}">
                <a16:creationId xmlns:a16="http://schemas.microsoft.com/office/drawing/2014/main" id="{0D3699C9-F9CA-4781-89C3-F0A901D1F1AF}"/>
              </a:ext>
            </a:extLst>
          </p:cNvPr>
          <p:cNvSpPr>
            <a:spLocks noGrp="1" noChangeArrowheads="1"/>
          </p:cNvSpPr>
          <p:nvPr>
            <p:ph type="subTitle" idx="1" hasCustomPrompt="1"/>
          </p:nvPr>
        </p:nvSpPr>
        <p:spPr>
          <a:xfrm>
            <a:off x="479424" y="4149725"/>
            <a:ext cx="5472113" cy="2087563"/>
          </a:xfrm>
          <a:prstGeom prst="rect">
            <a:avLst/>
          </a:prstGeom>
        </p:spPr>
        <p:txBody>
          <a:bodyPr rIns="0" anchor="ctr"/>
          <a:lstStyle>
            <a:lvl1pPr marL="0" indent="0">
              <a:lnSpc>
                <a:spcPct val="100000"/>
              </a:lnSpc>
              <a:spcBef>
                <a:spcPts val="0"/>
              </a:spcBef>
              <a:buFont typeface="Ericsson Hilda Light" charset="0"/>
              <a:buNone/>
              <a:defRPr sz="2000" baseline="0">
                <a:solidFill>
                  <a:schemeClr val="bg1"/>
                </a:solidFill>
                <a:latin typeface="+mn-lt"/>
              </a:defRPr>
            </a:lvl1pPr>
          </a:lstStyle>
          <a:p>
            <a:r>
              <a:rPr lang="en-US" dirty="0"/>
              <a:t>Statement/quote source, </a:t>
            </a:r>
          </a:p>
          <a:p>
            <a:r>
              <a:rPr lang="en-US" dirty="0"/>
              <a:t>Ericsson White, Ericsson Hilda 20pt</a:t>
            </a:r>
          </a:p>
        </p:txBody>
      </p:sp>
      <p:pic>
        <p:nvPicPr>
          <p:cNvPr id="6" name="Graphic 5">
            <a:extLst>
              <a:ext uri="{FF2B5EF4-FFF2-40B4-BE49-F238E27FC236}">
                <a16:creationId xmlns:a16="http://schemas.microsoft.com/office/drawing/2014/main" id="{01042C2C-5CDA-4F99-B59E-8CE43FEF21B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Tree>
    <p:extLst>
      <p:ext uri="{BB962C8B-B14F-4D97-AF65-F5344CB8AC3E}">
        <p14:creationId xmlns:p14="http://schemas.microsoft.com/office/powerpoint/2010/main" val="3450366910"/>
      </p:ext>
    </p:extLst>
  </p:cSld>
  <p:clrMapOvr>
    <a:masterClrMapping/>
  </p:clrMapOvr>
  <p:hf sldNum="0" hdr="0" ftr="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1.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7" name="Content_SM"/>
          <p:cNvSpPr>
            <a:spLocks noGrp="1" noChangeArrowheads="1"/>
          </p:cNvSpPr>
          <p:nvPr>
            <p:ph type="body" idx="1"/>
          </p:nvPr>
        </p:nvSpPr>
        <p:spPr bwMode="auto">
          <a:xfrm>
            <a:off x="479425" y="1844675"/>
            <a:ext cx="11233150" cy="4392612"/>
          </a:xfrm>
          <a:prstGeom prst="rect">
            <a:avLst/>
          </a:prstGeom>
          <a:noFill/>
          <a:ln w="9525">
            <a:noFill/>
            <a:miter lim="800000"/>
            <a:headEnd/>
            <a:tailEnd/>
          </a:ln>
        </p:spPr>
        <p:txBody>
          <a:bodyPr vert="horz" wrap="square" lIns="72000" tIns="36000" rIns="73152" bIns="36576" numCol="1" anchor="t" anchorCtr="0" compatLnSpc="1">
            <a:prstTxWarp prst="textNoShape">
              <a:avLst/>
            </a:prstTxWarp>
          </a:body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Fifths level</a:t>
            </a:r>
          </a:p>
        </p:txBody>
      </p:sp>
      <p:sp>
        <p:nvSpPr>
          <p:cNvPr id="21506" name="Title_SM"/>
          <p:cNvSpPr>
            <a:spLocks noGrp="1" noChangeArrowheads="1"/>
          </p:cNvSpPr>
          <p:nvPr>
            <p:ph type="title"/>
          </p:nvPr>
        </p:nvSpPr>
        <p:spPr bwMode="auto">
          <a:xfrm>
            <a:off x="479424" y="476250"/>
            <a:ext cx="8353425"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p>
            <a:pPr lvl="0"/>
            <a:r>
              <a:rPr lang="en-US" dirty="0"/>
              <a:t>Slide title, Ericsson Hilda Light 40pt, Ericsson Black, max 2-lines</a:t>
            </a:r>
          </a:p>
        </p:txBody>
      </p:sp>
      <p:sp>
        <p:nvSpPr>
          <p:cNvPr id="2" name="txtfooterCopy">
            <a:extLst>
              <a:ext uri="{FF2B5EF4-FFF2-40B4-BE49-F238E27FC236}">
                <a16:creationId xmlns:a16="http://schemas.microsoft.com/office/drawing/2014/main" id="{B5D66844-3D70-468C-AC9F-76DF3D537153}"/>
              </a:ext>
            </a:extLst>
          </p:cNvPr>
          <p:cNvSpPr txBox="1"/>
          <p:nvPr userDrawn="1"/>
        </p:nvSpPr>
        <p:spPr>
          <a:xfrm>
            <a:off x="527050" y="6524625"/>
            <a:ext cx="9865783" cy="215900"/>
          </a:xfrm>
          <a:prstGeom prst="rect">
            <a:avLst/>
          </a:prstGeom>
          <a:noFill/>
        </p:spPr>
        <p:txBody>
          <a:bodyPr vert="horz" wrap="none" lIns="0" tIns="0" rIns="0" bIns="0" rtlCol="0">
            <a:noAutofit/>
          </a:bodyPr>
          <a:lstStyle/>
          <a:p>
            <a:pPr algn="l"/>
            <a:r>
              <a:rPr lang="en-US" sz="800" b="0" i="0" u="none" dirty="0">
                <a:solidFill>
                  <a:schemeClr val="bg1"/>
                </a:solidFill>
                <a:latin typeface="+mn-lt"/>
              </a:rPr>
              <a:t>Ericsson Internal  |  2018-02-21</a:t>
            </a:r>
          </a:p>
        </p:txBody>
      </p:sp>
      <p:pic>
        <p:nvPicPr>
          <p:cNvPr id="6" name="Graphic 5">
            <a:extLst>
              <a:ext uri="{FF2B5EF4-FFF2-40B4-BE49-F238E27FC236}">
                <a16:creationId xmlns:a16="http://schemas.microsoft.com/office/drawing/2014/main" id="{DE25556D-527C-4037-A1EA-D4D374B5DCA7}"/>
              </a:ext>
            </a:extLst>
          </p:cNvPr>
          <p:cNvPicPr>
            <a:picLocks noChangeAspect="1"/>
          </p:cNvPicPr>
          <p:nvPr userDrawn="1"/>
        </p:nvPicPr>
        <p:blipFill>
          <a:blip r:embed="rId48">
            <a:extLst>
              <a:ext uri="{28A0092B-C50C-407E-A947-70E740481C1C}">
                <a14:useLocalDpi xmlns:a14="http://schemas.microsoft.com/office/drawing/2010/main" val="0"/>
              </a:ext>
              <a:ext uri="{96DAC541-7B7A-43D3-8B79-37D633B846F1}">
                <asvg:svgBlip xmlns:asvg="http://schemas.microsoft.com/office/drawing/2016/SVG/main" r:embed="rId49"/>
              </a:ext>
            </a:extLst>
          </a:blip>
          <a:stretch>
            <a:fillRect/>
          </a:stretch>
        </p:blipFill>
        <p:spPr>
          <a:xfrm>
            <a:off x="11490452" y="476250"/>
            <a:ext cx="256032" cy="256032"/>
          </a:xfrm>
          <a:prstGeom prst="rect">
            <a:avLst/>
          </a:prstGeom>
        </p:spPr>
      </p:pic>
    </p:spTree>
    <p:extLst>
      <p:ext uri="{BB962C8B-B14F-4D97-AF65-F5344CB8AC3E}">
        <p14:creationId xmlns:p14="http://schemas.microsoft.com/office/powerpoint/2010/main" val="2523064765"/>
      </p:ext>
    </p:extLst>
  </p:cSld>
  <p:clrMap bg1="lt1" tx1="dk1" bg2="lt2" tx2="dk2" accent1="accent1" accent2="accent2" accent3="accent3" accent4="accent4" accent5="accent5" accent6="accent6" hlink="hlink" folHlink="folHlink"/>
  <p:sldLayoutIdLst>
    <p:sldLayoutId id="2147483661" r:id="rId1"/>
    <p:sldLayoutId id="2147483695" r:id="rId2"/>
    <p:sldLayoutId id="2147483693"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91" r:id="rId15"/>
    <p:sldLayoutId id="2147483673" r:id="rId16"/>
    <p:sldLayoutId id="2147483697" r:id="rId17"/>
    <p:sldLayoutId id="2147483698" r:id="rId18"/>
    <p:sldLayoutId id="2147483699" r:id="rId19"/>
    <p:sldLayoutId id="2147483700" r:id="rId20"/>
    <p:sldLayoutId id="2147483701" r:id="rId21"/>
    <p:sldLayoutId id="2147483702" r:id="rId22"/>
    <p:sldLayoutId id="2147483703" r:id="rId23"/>
    <p:sldLayoutId id="2147483674" r:id="rId24"/>
    <p:sldLayoutId id="2147483694" r:id="rId25"/>
    <p:sldLayoutId id="2147483682" r:id="rId26"/>
    <p:sldLayoutId id="2147483683" r:id="rId27"/>
    <p:sldLayoutId id="2147483684" r:id="rId28"/>
    <p:sldLayoutId id="2147483685" r:id="rId29"/>
    <p:sldLayoutId id="2147483675" r:id="rId30"/>
    <p:sldLayoutId id="2147483676" r:id="rId31"/>
    <p:sldLayoutId id="2147483686" r:id="rId32"/>
    <p:sldLayoutId id="2147483687" r:id="rId33"/>
    <p:sldLayoutId id="2147483688" r:id="rId34"/>
    <p:sldLayoutId id="2147483689" r:id="rId35"/>
    <p:sldLayoutId id="2147483696" r:id="rId36"/>
    <p:sldLayoutId id="2147483677" r:id="rId37"/>
    <p:sldLayoutId id="2147483678" r:id="rId38"/>
    <p:sldLayoutId id="2147483679" r:id="rId39"/>
    <p:sldLayoutId id="2147483680" r:id="rId40"/>
    <p:sldLayoutId id="2147483690" r:id="rId41"/>
    <p:sldLayoutId id="2147483681" r:id="rId42"/>
    <p:sldLayoutId id="2147483692" r:id="rId43"/>
    <p:sldLayoutId id="2147483704" r:id="rId44"/>
    <p:sldLayoutId id="2147483705" r:id="rId45"/>
    <p:sldLayoutId id="2147483707" r:id="rId46"/>
  </p:sldLayoutIdLst>
  <p:txStyles>
    <p:titleStyle>
      <a:lvl1pPr algn="l" rtl="0" eaLnBrk="1" fontAlgn="base" hangingPunct="1">
        <a:lnSpc>
          <a:spcPct val="85000"/>
        </a:lnSpc>
        <a:spcBef>
          <a:spcPts val="300"/>
        </a:spcBef>
        <a:spcAft>
          <a:spcPct val="0"/>
        </a:spcAft>
        <a:defRPr sz="4000" kern="1400" spc="-160">
          <a:solidFill>
            <a:schemeClr val="tx1"/>
          </a:solidFill>
          <a:latin typeface="+mj-lt"/>
          <a:ea typeface="+mj-ea"/>
          <a:cs typeface="+mj-cs"/>
        </a:defRPr>
      </a:lvl1pPr>
      <a:lvl2pPr algn="l" rtl="0" eaLnBrk="1" fontAlgn="base" hangingPunct="1">
        <a:lnSpc>
          <a:spcPct val="85000"/>
        </a:lnSpc>
        <a:spcBef>
          <a:spcPct val="0"/>
        </a:spcBef>
        <a:spcAft>
          <a:spcPct val="0"/>
        </a:spcAft>
        <a:defRPr sz="4000">
          <a:solidFill>
            <a:schemeClr val="tx1"/>
          </a:solidFill>
          <a:latin typeface="Ericsson Hilda" pitchFamily="2" charset="0"/>
        </a:defRPr>
      </a:lvl2pPr>
      <a:lvl3pPr algn="l" rtl="0" eaLnBrk="1" fontAlgn="base" hangingPunct="1">
        <a:lnSpc>
          <a:spcPct val="85000"/>
        </a:lnSpc>
        <a:spcBef>
          <a:spcPct val="0"/>
        </a:spcBef>
        <a:spcAft>
          <a:spcPct val="0"/>
        </a:spcAft>
        <a:defRPr sz="4000">
          <a:solidFill>
            <a:schemeClr val="tx1"/>
          </a:solidFill>
          <a:latin typeface="Ericsson Hilda" pitchFamily="2" charset="0"/>
        </a:defRPr>
      </a:lvl3pPr>
      <a:lvl4pPr algn="l" rtl="0" eaLnBrk="1" fontAlgn="base" hangingPunct="1">
        <a:lnSpc>
          <a:spcPct val="85000"/>
        </a:lnSpc>
        <a:spcBef>
          <a:spcPct val="0"/>
        </a:spcBef>
        <a:spcAft>
          <a:spcPct val="0"/>
        </a:spcAft>
        <a:defRPr sz="4000">
          <a:solidFill>
            <a:schemeClr val="tx1"/>
          </a:solidFill>
          <a:latin typeface="Ericsson Hilda" pitchFamily="2" charset="0"/>
        </a:defRPr>
      </a:lvl4pPr>
      <a:lvl5pPr algn="l" rtl="0" eaLnBrk="1" fontAlgn="base" hangingPunct="1">
        <a:lnSpc>
          <a:spcPct val="85000"/>
        </a:lnSpc>
        <a:spcBef>
          <a:spcPct val="0"/>
        </a:spcBef>
        <a:spcAft>
          <a:spcPct val="0"/>
        </a:spcAft>
        <a:defRPr sz="4000">
          <a:solidFill>
            <a:schemeClr val="tx1"/>
          </a:solidFill>
          <a:latin typeface="Ericsson Hilda" pitchFamily="2" charset="0"/>
        </a:defRPr>
      </a:lvl5pPr>
      <a:lvl6pPr marL="457200" algn="l" rtl="0" eaLnBrk="1" fontAlgn="base" hangingPunct="1">
        <a:spcBef>
          <a:spcPct val="0"/>
        </a:spcBef>
        <a:spcAft>
          <a:spcPct val="0"/>
        </a:spcAft>
        <a:defRPr sz="3200">
          <a:solidFill>
            <a:schemeClr val="tx1"/>
          </a:solidFill>
          <a:latin typeface="Ericsson Hilda" pitchFamily="2" charset="0"/>
        </a:defRPr>
      </a:lvl6pPr>
      <a:lvl7pPr marL="914400" algn="l" rtl="0" eaLnBrk="1" fontAlgn="base" hangingPunct="1">
        <a:spcBef>
          <a:spcPct val="0"/>
        </a:spcBef>
        <a:spcAft>
          <a:spcPct val="0"/>
        </a:spcAft>
        <a:defRPr sz="3200">
          <a:solidFill>
            <a:schemeClr val="tx1"/>
          </a:solidFill>
          <a:latin typeface="Ericsson Hilda" pitchFamily="2" charset="0"/>
        </a:defRPr>
      </a:lvl7pPr>
      <a:lvl8pPr marL="1371600" algn="l" rtl="0" eaLnBrk="1" fontAlgn="base" hangingPunct="1">
        <a:spcBef>
          <a:spcPct val="0"/>
        </a:spcBef>
        <a:spcAft>
          <a:spcPct val="0"/>
        </a:spcAft>
        <a:defRPr sz="3200">
          <a:solidFill>
            <a:schemeClr val="tx1"/>
          </a:solidFill>
          <a:latin typeface="Ericsson Hilda" pitchFamily="2" charset="0"/>
        </a:defRPr>
      </a:lvl8pPr>
      <a:lvl9pPr marL="1828800" algn="l" rtl="0" eaLnBrk="1" fontAlgn="base" hangingPunct="1">
        <a:spcBef>
          <a:spcPct val="0"/>
        </a:spcBef>
        <a:spcAft>
          <a:spcPct val="0"/>
        </a:spcAft>
        <a:defRPr sz="3200">
          <a:solidFill>
            <a:schemeClr val="tx1"/>
          </a:solidFill>
          <a:latin typeface="Ericsson Hilda" pitchFamily="2" charset="0"/>
        </a:defRPr>
      </a:lvl9pPr>
    </p:titleStyle>
    <p:bodyStyle>
      <a:lvl1pPr marL="3429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ea typeface="+mn-ea"/>
          <a:cs typeface="+mn-cs"/>
        </a:defRPr>
      </a:lvl1pPr>
      <a:lvl2pPr marL="712788"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2pPr>
      <a:lvl3pPr marL="10795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3pPr>
      <a:lvl4pPr marL="14351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4pPr>
      <a:lvl5pPr marL="1770063"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5pPr>
      <a:lvl6pPr marL="20716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
          <p15:clr>
            <a:srgbClr val="A4A3A4"/>
          </p15:clr>
        </p15:guide>
        <p15:guide id="2" pos="302">
          <p15:clr>
            <a:srgbClr val="A4A3A4"/>
          </p15:clr>
        </p15:guide>
        <p15:guide id="3" pos="1935">
          <p15:clr>
            <a:srgbClr val="A4A3A4"/>
          </p15:clr>
        </p15:guide>
        <p15:guide id="4" orient="horz" pos="981">
          <p15:clr>
            <a:srgbClr val="A4A3A4"/>
          </p15:clr>
        </p15:guide>
        <p15:guide id="6" pos="2116">
          <p15:clr>
            <a:srgbClr val="A4A3A4"/>
          </p15:clr>
        </p15:guide>
        <p15:guide id="7" pos="3931">
          <p15:clr>
            <a:srgbClr val="A4A3A4"/>
          </p15:clr>
        </p15:guide>
        <p15:guide id="9" pos="3749">
          <p15:clr>
            <a:srgbClr val="A4A3A4"/>
          </p15:clr>
        </p15:guide>
        <p15:guide id="10" pos="5564">
          <p15:clr>
            <a:srgbClr val="A4A3A4"/>
          </p15:clr>
        </p15:guide>
        <p15:guide id="12" pos="5745">
          <p15:clr>
            <a:srgbClr val="A4A3A4"/>
          </p15:clr>
        </p15:guide>
        <p15:guide id="13" pos="7378">
          <p15:clr>
            <a:srgbClr val="A4A3A4"/>
          </p15:clr>
        </p15:guide>
        <p15:guide id="16" orient="horz" pos="2478">
          <p15:clr>
            <a:srgbClr val="A4A3A4"/>
          </p15:clr>
        </p15:guide>
        <p15:guide id="17" orient="horz" pos="2614">
          <p15:clr>
            <a:srgbClr val="A4A3A4"/>
          </p15:clr>
        </p15:guide>
        <p15:guide id="18" orient="horz" pos="3929">
          <p15:clr>
            <a:srgbClr val="A4A3A4"/>
          </p15:clr>
        </p15:guide>
        <p15:guide id="19" orient="horz" pos="4110">
          <p15:clr>
            <a:srgbClr val="A4A3A4"/>
          </p15:clr>
        </p15:guide>
        <p15:guide id="20" orient="horz" pos="1162">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6.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hyperlink" Target="https://docs.google.com/document/d/1p081ijmKBSDsmD-iYmOYlj6cWU9PqOJ93uoZivHY8aE/edit" TargetMode="Externa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0E8CE-9493-49C7-A5BD-3BC123703E73}"/>
              </a:ext>
            </a:extLst>
          </p:cNvPr>
          <p:cNvSpPr>
            <a:spLocks noGrp="1"/>
          </p:cNvSpPr>
          <p:nvPr>
            <p:ph type="title"/>
          </p:nvPr>
        </p:nvSpPr>
        <p:spPr>
          <a:xfrm>
            <a:off x="479425" y="476250"/>
            <a:ext cx="10769600" cy="1081088"/>
          </a:xfrm>
        </p:spPr>
        <p:txBody>
          <a:bodyPr/>
          <a:lstStyle/>
          <a:p>
            <a:pPr lvl="1"/>
            <a:r>
              <a:rPr lang="en-US" sz="3600" i="0" dirty="0">
                <a:effectLst/>
                <a:latin typeface="+mn-lt"/>
              </a:rPr>
              <a:t>On the </a:t>
            </a:r>
            <a:r>
              <a:rPr lang="en-US" i="0" dirty="0">
                <a:effectLst/>
                <a:latin typeface="+mj-lt"/>
              </a:rPr>
              <a:t>advances</a:t>
            </a:r>
            <a:r>
              <a:rPr lang="en-US" sz="3600" i="0" dirty="0">
                <a:effectLst/>
                <a:latin typeface="+mn-lt"/>
              </a:rPr>
              <a:t> of the ITU rec. on </a:t>
            </a:r>
            <a:r>
              <a:rPr lang="en-US" sz="3600" i="0" dirty="0" err="1">
                <a:effectLst/>
                <a:latin typeface="+mn-lt"/>
              </a:rPr>
              <a:t>QoE</a:t>
            </a:r>
            <a:r>
              <a:rPr lang="en-US" sz="3600" i="0" dirty="0">
                <a:effectLst/>
                <a:latin typeface="+mn-lt"/>
              </a:rPr>
              <a:t> Assessment of </a:t>
            </a:r>
            <a:r>
              <a:rPr lang="en-US" sz="3600" i="0" dirty="0" err="1">
                <a:effectLst/>
                <a:latin typeface="+mn-lt"/>
              </a:rPr>
              <a:t>eXtended</a:t>
            </a:r>
            <a:r>
              <a:rPr lang="en-US" sz="3600" i="0" dirty="0">
                <a:effectLst/>
                <a:latin typeface="+mn-lt"/>
              </a:rPr>
              <a:t> Reality Meetings (P.QXM)</a:t>
            </a:r>
            <a:endParaRPr lang="sv-SE" sz="3600" dirty="0">
              <a:latin typeface="+mn-lt"/>
            </a:endParaRPr>
          </a:p>
        </p:txBody>
      </p:sp>
      <p:sp>
        <p:nvSpPr>
          <p:cNvPr id="3" name="Content Placeholder 2">
            <a:extLst>
              <a:ext uri="{FF2B5EF4-FFF2-40B4-BE49-F238E27FC236}">
                <a16:creationId xmlns:a16="http://schemas.microsoft.com/office/drawing/2014/main" id="{0739A0CD-E941-4909-B5EB-DC5AFBF36E91}"/>
              </a:ext>
            </a:extLst>
          </p:cNvPr>
          <p:cNvSpPr>
            <a:spLocks noGrp="1"/>
          </p:cNvSpPr>
          <p:nvPr>
            <p:ph sz="quarter" idx="10"/>
          </p:nvPr>
        </p:nvSpPr>
        <p:spPr>
          <a:xfrm>
            <a:off x="479425" y="1557338"/>
            <a:ext cx="11233150" cy="4392612"/>
          </a:xfrm>
        </p:spPr>
        <p:txBody>
          <a:bodyPr>
            <a:normAutofit/>
          </a:bodyPr>
          <a:lstStyle/>
          <a:p>
            <a:endParaRPr lang="sv-SE" dirty="0"/>
          </a:p>
          <a:p>
            <a:endParaRPr lang="sv-SE" dirty="0"/>
          </a:p>
        </p:txBody>
      </p:sp>
      <p:pic>
        <p:nvPicPr>
          <p:cNvPr id="4" name="Picture 1" descr="Description: ítuweb">
            <a:extLst>
              <a:ext uri="{FF2B5EF4-FFF2-40B4-BE49-F238E27FC236}">
                <a16:creationId xmlns:a16="http://schemas.microsoft.com/office/drawing/2014/main" id="{A5054171-8258-4028-BDC3-F097C5140A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7038" y="2561074"/>
            <a:ext cx="12001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9A8F94C0-055C-434E-90EF-A51A1DA0B9CC}"/>
              </a:ext>
            </a:extLst>
          </p:cNvPr>
          <p:cNvSpPr txBox="1"/>
          <p:nvPr/>
        </p:nvSpPr>
        <p:spPr bwMode="auto">
          <a:xfrm>
            <a:off x="479425" y="1762125"/>
            <a:ext cx="10182225" cy="4503797"/>
          </a:xfrm>
          <a:prstGeom prst="rect">
            <a:avLst/>
          </a:prstGeom>
          <a:noFill/>
          <a:ln w="12700">
            <a:noFill/>
            <a:miter lim="800000"/>
            <a:headEnd/>
            <a:tailEnd/>
          </a:ln>
        </p:spPr>
        <p:txBody>
          <a:bodyPr wrap="square">
            <a:spAutoFit/>
          </a:bodyPr>
          <a:lstStyle/>
          <a:p>
            <a:r>
              <a:rPr lang="en-US" sz="1800" b="0" i="0" u="none" strike="noStrike" dirty="0">
                <a:solidFill>
                  <a:srgbClr val="000000"/>
                </a:solidFill>
                <a:effectLst/>
              </a:rPr>
              <a:t>This draft Recommendation advises on aspects of importance  for </a:t>
            </a:r>
            <a:r>
              <a:rPr lang="en-US" sz="1800" b="0" i="0" u="none" strike="noStrike" dirty="0" err="1">
                <a:solidFill>
                  <a:srgbClr val="000000"/>
                </a:solidFill>
                <a:effectLst/>
              </a:rPr>
              <a:t>QoE</a:t>
            </a:r>
            <a:r>
              <a:rPr lang="en-US" sz="1800" b="0" i="0" u="none" strike="noStrike" dirty="0">
                <a:solidFill>
                  <a:srgbClr val="000000"/>
                </a:solidFill>
                <a:effectLst/>
              </a:rPr>
              <a:t> assessment of </a:t>
            </a:r>
            <a:r>
              <a:rPr lang="en-US" sz="1800" b="0" i="0" u="none" strike="noStrike" dirty="0" err="1">
                <a:solidFill>
                  <a:srgbClr val="000000"/>
                </a:solidFill>
                <a:effectLst/>
              </a:rPr>
              <a:t>telemeetings</a:t>
            </a:r>
            <a:r>
              <a:rPr lang="en-US" sz="1800" b="0" i="0" u="none" strike="noStrike" dirty="0">
                <a:solidFill>
                  <a:srgbClr val="000000"/>
                </a:solidFill>
                <a:effectLst/>
              </a:rPr>
              <a:t> with extended reality elements. The goal is to define the system, human, and context factors that affect the choice of the </a:t>
            </a:r>
            <a:r>
              <a:rPr lang="en-US" sz="1800" b="0" i="0" u="none" strike="noStrike" dirty="0" err="1">
                <a:solidFill>
                  <a:srgbClr val="000000"/>
                </a:solidFill>
                <a:effectLst/>
              </a:rPr>
              <a:t>QoE</a:t>
            </a:r>
            <a:r>
              <a:rPr lang="en-US" sz="1800" b="0" i="0" u="none" strike="noStrike" dirty="0">
                <a:solidFill>
                  <a:srgbClr val="000000"/>
                </a:solidFill>
                <a:effectLst/>
              </a:rPr>
              <a:t> assessment procedure and metrics when extended reality </a:t>
            </a:r>
            <a:r>
              <a:rPr lang="en-US" sz="1800" b="0" i="0" u="none" strike="noStrike" dirty="0" err="1">
                <a:solidFill>
                  <a:srgbClr val="000000"/>
                </a:solidFill>
                <a:effectLst/>
              </a:rPr>
              <a:t>telemeeting</a:t>
            </a:r>
            <a:r>
              <a:rPr lang="en-US" sz="1800" b="0" i="0" u="none" strike="noStrike" dirty="0">
                <a:solidFill>
                  <a:srgbClr val="000000"/>
                </a:solidFill>
                <a:effectLst/>
              </a:rPr>
              <a:t> systems are under evaluation. </a:t>
            </a:r>
          </a:p>
          <a:p>
            <a:endParaRPr lang="en-US" sz="1800" b="0" i="0" u="none" strike="noStrike" dirty="0">
              <a:solidFill>
                <a:srgbClr val="000000"/>
              </a:solidFill>
              <a:effectLst/>
            </a:endParaRPr>
          </a:p>
          <a:p>
            <a:pPr algn="just" rtl="0">
              <a:spcBef>
                <a:spcPts val="600"/>
              </a:spcBef>
              <a:spcAft>
                <a:spcPts val="0"/>
              </a:spcAft>
            </a:pPr>
            <a:r>
              <a:rPr lang="en-US" sz="1800" b="0" i="0" u="none" strike="noStrike" dirty="0">
                <a:solidFill>
                  <a:srgbClr val="000000"/>
                </a:solidFill>
                <a:effectLst/>
              </a:rPr>
              <a:t>This Recommendation defines the following terms:</a:t>
            </a:r>
            <a:endParaRPr lang="en-US" b="0" dirty="0">
              <a:effectLst/>
            </a:endParaRPr>
          </a:p>
          <a:p>
            <a:pPr indent="-504190" algn="just" rtl="0">
              <a:spcBef>
                <a:spcPts val="800"/>
              </a:spcBef>
              <a:spcAft>
                <a:spcPts val="0"/>
              </a:spcAft>
            </a:pPr>
            <a:r>
              <a:rPr lang="en-US" sz="1800" b="1" i="0" u="none" strike="noStrike" dirty="0">
                <a:solidFill>
                  <a:srgbClr val="000000"/>
                </a:solidFill>
                <a:effectLst/>
              </a:rPr>
              <a:t>3.2.1 XR </a:t>
            </a:r>
            <a:r>
              <a:rPr lang="en-US" sz="1800" b="1" i="0" u="none" strike="noStrike" dirty="0" err="1">
                <a:solidFill>
                  <a:srgbClr val="000000"/>
                </a:solidFill>
                <a:effectLst/>
              </a:rPr>
              <a:t>telemeeting</a:t>
            </a:r>
            <a:endParaRPr lang="en-US" b="1" dirty="0">
              <a:effectLst/>
            </a:endParaRPr>
          </a:p>
          <a:p>
            <a:pPr algn="just" rtl="0">
              <a:spcBef>
                <a:spcPts val="600"/>
              </a:spcBef>
              <a:spcAft>
                <a:spcPts val="0"/>
              </a:spcAft>
            </a:pPr>
            <a:r>
              <a:rPr lang="en-US" sz="1800" b="0" i="0" u="none" strike="noStrike" dirty="0">
                <a:solidFill>
                  <a:srgbClr val="000000"/>
                </a:solidFill>
                <a:effectLst/>
              </a:rPr>
              <a:t>The XR </a:t>
            </a:r>
            <a:r>
              <a:rPr lang="en-US" sz="1800" b="0" i="0" u="none" strike="noStrike" dirty="0" err="1">
                <a:solidFill>
                  <a:srgbClr val="000000"/>
                </a:solidFill>
                <a:effectLst/>
              </a:rPr>
              <a:t>telemeeting</a:t>
            </a:r>
            <a:r>
              <a:rPr lang="en-US" sz="1800" b="0" i="0" u="none" strike="noStrike" dirty="0">
                <a:solidFill>
                  <a:srgbClr val="000000"/>
                </a:solidFill>
                <a:effectLst/>
              </a:rPr>
              <a:t> should aim to immerse the participants, for example by spatial reproduction of audio and video, and to enhance the exchange of information with augmented elements, for example by using virtual avatars or virtual objects. </a:t>
            </a:r>
            <a:r>
              <a:rPr lang="en-US" sz="1800" b="0" i="0" u="none" strike="noStrike" dirty="0" err="1">
                <a:solidFill>
                  <a:srgbClr val="000000"/>
                </a:solidFill>
                <a:effectLst/>
              </a:rPr>
              <a:t>Telemeeting</a:t>
            </a:r>
            <a:r>
              <a:rPr lang="en-US" sz="1800" b="0" i="0" u="none" strike="noStrike" dirty="0">
                <a:solidFill>
                  <a:srgbClr val="000000"/>
                </a:solidFill>
                <a:effectLst/>
              </a:rPr>
              <a:t> taking place in a virtual location or a combination of virtual and real locations; </a:t>
            </a:r>
            <a:r>
              <a:rPr lang="en-US" sz="1800" b="0" i="0" u="none" strike="noStrike" dirty="0" err="1">
                <a:solidFill>
                  <a:srgbClr val="000000"/>
                </a:solidFill>
                <a:effectLst/>
              </a:rPr>
              <a:t>telemeeting</a:t>
            </a:r>
            <a:r>
              <a:rPr lang="en-US" sz="1800" b="0" i="0" u="none" strike="noStrike" dirty="0">
                <a:solidFill>
                  <a:srgbClr val="000000"/>
                </a:solidFill>
                <a:effectLst/>
              </a:rPr>
              <a:t> with mixtures of real and virtual participants; </a:t>
            </a:r>
            <a:r>
              <a:rPr lang="en-US" sz="1800" b="0" i="0" u="none" strike="noStrike" dirty="0" err="1">
                <a:solidFill>
                  <a:srgbClr val="000000"/>
                </a:solidFill>
                <a:effectLst/>
              </a:rPr>
              <a:t>telemeeting</a:t>
            </a:r>
            <a:r>
              <a:rPr lang="en-US" sz="1800" b="0" i="0" u="none" strike="noStrike" dirty="0">
                <a:solidFill>
                  <a:srgbClr val="000000"/>
                </a:solidFill>
                <a:effectLst/>
              </a:rPr>
              <a:t> with augmented elements for collaboration; virtual conferences; (joint) teleoperation of equipment. </a:t>
            </a:r>
            <a:endParaRPr lang="en-US" b="0" dirty="0">
              <a:effectLst/>
            </a:endParaRPr>
          </a:p>
          <a:p>
            <a:br>
              <a:rPr lang="en-US" dirty="0"/>
            </a:br>
            <a:endParaRPr lang="sv-SE" dirty="0"/>
          </a:p>
        </p:txBody>
      </p:sp>
      <p:pic>
        <p:nvPicPr>
          <p:cNvPr id="10" name="Picture 9">
            <a:extLst>
              <a:ext uri="{FF2B5EF4-FFF2-40B4-BE49-F238E27FC236}">
                <a16:creationId xmlns:a16="http://schemas.microsoft.com/office/drawing/2014/main" id="{F12119A8-F71C-491D-96A9-02626723D325}"/>
              </a:ext>
            </a:extLst>
          </p:cNvPr>
          <p:cNvPicPr>
            <a:picLocks noChangeAspect="1"/>
          </p:cNvPicPr>
          <p:nvPr/>
        </p:nvPicPr>
        <p:blipFill>
          <a:blip r:embed="rId4"/>
          <a:stretch>
            <a:fillRect/>
          </a:stretch>
        </p:blipFill>
        <p:spPr>
          <a:xfrm>
            <a:off x="5898051" y="6311187"/>
            <a:ext cx="1932599" cy="347502"/>
          </a:xfrm>
          <a:prstGeom prst="rect">
            <a:avLst/>
          </a:prstGeom>
        </p:spPr>
      </p:pic>
      <p:sp>
        <p:nvSpPr>
          <p:cNvPr id="15" name="TextBox 14">
            <a:extLst>
              <a:ext uri="{FF2B5EF4-FFF2-40B4-BE49-F238E27FC236}">
                <a16:creationId xmlns:a16="http://schemas.microsoft.com/office/drawing/2014/main" id="{92C56D16-CD09-4E89-96AD-0D0EF8085FBC}"/>
              </a:ext>
            </a:extLst>
          </p:cNvPr>
          <p:cNvSpPr txBox="1"/>
          <p:nvPr/>
        </p:nvSpPr>
        <p:spPr bwMode="auto">
          <a:xfrm>
            <a:off x="9538800" y="6354092"/>
            <a:ext cx="1534013" cy="253916"/>
          </a:xfrm>
          <a:prstGeom prst="rect">
            <a:avLst/>
          </a:prstGeom>
          <a:noFill/>
          <a:ln w="12700">
            <a:noFill/>
            <a:miter lim="800000"/>
            <a:headEnd/>
            <a:tailEnd/>
          </a:ln>
        </p:spPr>
        <p:txBody>
          <a:bodyPr wrap="square">
            <a:spAutoFit/>
          </a:bodyPr>
          <a:lstStyle/>
          <a:p>
            <a:r>
              <a:rPr lang="en-US" sz="1050" dirty="0"/>
              <a:t>2022-05-10</a:t>
            </a:r>
          </a:p>
        </p:txBody>
      </p:sp>
      <p:sp>
        <p:nvSpPr>
          <p:cNvPr id="18" name="TextBox 17">
            <a:extLst>
              <a:ext uri="{FF2B5EF4-FFF2-40B4-BE49-F238E27FC236}">
                <a16:creationId xmlns:a16="http://schemas.microsoft.com/office/drawing/2014/main" id="{0F2E96FD-509A-4E94-8A52-5E013ED1E67E}"/>
              </a:ext>
            </a:extLst>
          </p:cNvPr>
          <p:cNvSpPr txBox="1"/>
          <p:nvPr/>
        </p:nvSpPr>
        <p:spPr bwMode="auto">
          <a:xfrm>
            <a:off x="7831626" y="6357980"/>
            <a:ext cx="1932600" cy="253916"/>
          </a:xfrm>
          <a:prstGeom prst="rect">
            <a:avLst/>
          </a:prstGeom>
          <a:noFill/>
          <a:ln w="12700">
            <a:noFill/>
            <a:miter lim="800000"/>
            <a:headEnd/>
            <a:tailEnd/>
          </a:ln>
        </p:spPr>
        <p:txBody>
          <a:bodyPr wrap="square">
            <a:spAutoFit/>
          </a:bodyPr>
          <a:lstStyle/>
          <a:p>
            <a:r>
              <a:rPr lang="en-US" sz="1050" dirty="0"/>
              <a:t>Ericsson Research, DRI</a:t>
            </a:r>
          </a:p>
        </p:txBody>
      </p:sp>
    </p:spTree>
    <p:extLst>
      <p:ext uri="{BB962C8B-B14F-4D97-AF65-F5344CB8AC3E}">
        <p14:creationId xmlns:p14="http://schemas.microsoft.com/office/powerpoint/2010/main" val="2201498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0E8CE-9493-49C7-A5BD-3BC123703E73}"/>
              </a:ext>
            </a:extLst>
          </p:cNvPr>
          <p:cNvSpPr>
            <a:spLocks noGrp="1"/>
          </p:cNvSpPr>
          <p:nvPr>
            <p:ph type="title"/>
          </p:nvPr>
        </p:nvSpPr>
        <p:spPr/>
        <p:txBody>
          <a:bodyPr/>
          <a:lstStyle/>
          <a:p>
            <a:pPr lvl="1"/>
            <a:r>
              <a:rPr lang="en-US" dirty="0">
                <a:latin typeface="+mj-lt"/>
              </a:rPr>
              <a:t>ITU-T Study Group 12</a:t>
            </a:r>
            <a:endParaRPr lang="sv-SE" dirty="0">
              <a:latin typeface="+mj-lt"/>
            </a:endParaRPr>
          </a:p>
        </p:txBody>
      </p:sp>
      <p:sp>
        <p:nvSpPr>
          <p:cNvPr id="3" name="Content Placeholder 2">
            <a:extLst>
              <a:ext uri="{FF2B5EF4-FFF2-40B4-BE49-F238E27FC236}">
                <a16:creationId xmlns:a16="http://schemas.microsoft.com/office/drawing/2014/main" id="{0739A0CD-E941-4909-B5EB-DC5AFBF36E91}"/>
              </a:ext>
            </a:extLst>
          </p:cNvPr>
          <p:cNvSpPr>
            <a:spLocks noGrp="1"/>
          </p:cNvSpPr>
          <p:nvPr>
            <p:ph sz="quarter" idx="10"/>
          </p:nvPr>
        </p:nvSpPr>
        <p:spPr>
          <a:xfrm>
            <a:off x="479425" y="1557338"/>
            <a:ext cx="11233150" cy="4392612"/>
          </a:xfrm>
        </p:spPr>
        <p:txBody>
          <a:bodyPr>
            <a:normAutofit/>
          </a:bodyPr>
          <a:lstStyle/>
          <a:p>
            <a:pPr marL="0" indent="0">
              <a:buNone/>
            </a:pPr>
            <a:r>
              <a:rPr lang="en-US" dirty="0"/>
              <a:t>Responsible for recommendations on performance, quality of service (QoS) and quality of experience (</a:t>
            </a:r>
            <a:r>
              <a:rPr lang="en-US" dirty="0" err="1"/>
              <a:t>QoE</a:t>
            </a:r>
            <a:r>
              <a:rPr lang="en-US" dirty="0"/>
              <a:t>) </a:t>
            </a:r>
          </a:p>
          <a:p>
            <a:pPr marL="0" indent="0">
              <a:buNone/>
            </a:pPr>
            <a:endParaRPr lang="sv-SE" dirty="0"/>
          </a:p>
          <a:p>
            <a:pPr lvl="1"/>
            <a:r>
              <a:rPr lang="en-US" dirty="0"/>
              <a:t>Gunilla Berndtsson is vice chairman for WP1 “Terminals and multimedia subjective assessment”</a:t>
            </a:r>
          </a:p>
          <a:p>
            <a:pPr lvl="1"/>
            <a:r>
              <a:rPr lang="en-US" dirty="0"/>
              <a:t>Co-rapporteur for ITU-T SG12/Q10 “Conferencing and </a:t>
            </a:r>
            <a:r>
              <a:rPr lang="en-US" dirty="0" err="1"/>
              <a:t>telemeeting</a:t>
            </a:r>
            <a:r>
              <a:rPr lang="en-US" dirty="0"/>
              <a:t> assessment”</a:t>
            </a:r>
          </a:p>
          <a:p>
            <a:pPr marL="0" indent="0">
              <a:buNone/>
            </a:pPr>
            <a:endParaRPr lang="sv-SE" dirty="0"/>
          </a:p>
          <a:p>
            <a:pPr marL="0" indent="0">
              <a:buNone/>
            </a:pPr>
            <a:r>
              <a:rPr lang="sv-SE" dirty="0"/>
              <a:t>Current work on Q10 recommendations:</a:t>
            </a:r>
          </a:p>
          <a:p>
            <a:r>
              <a:rPr lang="en-GB" dirty="0"/>
              <a:t>P.QXM “</a:t>
            </a:r>
            <a:r>
              <a:rPr lang="en-GB" dirty="0" err="1"/>
              <a:t>QoE</a:t>
            </a:r>
            <a:r>
              <a:rPr lang="en-GB" dirty="0"/>
              <a:t> Assessment of </a:t>
            </a:r>
            <a:r>
              <a:rPr lang="en-GB" dirty="0" err="1"/>
              <a:t>eXtended</a:t>
            </a:r>
            <a:r>
              <a:rPr lang="en-GB" dirty="0"/>
              <a:t> Reality (XR) Meetings”</a:t>
            </a:r>
          </a:p>
          <a:p>
            <a:r>
              <a:rPr lang="en-US" dirty="0" err="1"/>
              <a:t>G.TeleMeTax</a:t>
            </a:r>
            <a:r>
              <a:rPr lang="en-US" dirty="0"/>
              <a:t> </a:t>
            </a:r>
            <a:r>
              <a:rPr lang="sv-SE" dirty="0"/>
              <a:t>”</a:t>
            </a:r>
            <a:r>
              <a:rPr lang="en-GB" dirty="0"/>
              <a:t>Taxonomy of </a:t>
            </a:r>
            <a:r>
              <a:rPr lang="en-GB" dirty="0" err="1"/>
              <a:t>telemeeting</a:t>
            </a:r>
            <a:r>
              <a:rPr lang="en-GB" dirty="0"/>
              <a:t> systems from a </a:t>
            </a:r>
            <a:r>
              <a:rPr lang="en-GB" dirty="0" err="1"/>
              <a:t>QoE</a:t>
            </a:r>
            <a:r>
              <a:rPr lang="en-GB" dirty="0"/>
              <a:t>/QoS perspective” </a:t>
            </a:r>
            <a:r>
              <a:rPr lang="en-US" dirty="0"/>
              <a:t>characterizing all types of </a:t>
            </a:r>
            <a:r>
              <a:rPr lang="en-US" dirty="0" err="1"/>
              <a:t>telemeetings</a:t>
            </a:r>
            <a:r>
              <a:rPr lang="en-US" dirty="0"/>
              <a:t> including XR meetings.</a:t>
            </a:r>
          </a:p>
          <a:p>
            <a:pPr marL="0" indent="0">
              <a:buNone/>
            </a:pPr>
            <a:endParaRPr lang="en-US" dirty="0"/>
          </a:p>
          <a:p>
            <a:r>
              <a:rPr lang="en-US" sz="2000" dirty="0">
                <a:effectLst/>
                <a:latin typeface="Calibri" panose="020F0502020204030204" pitchFamily="34" charset="0"/>
                <a:ea typeface="Calibri" panose="020F0502020204030204" pitchFamily="34" charset="0"/>
              </a:rPr>
              <a:t>The article "Quality of Experience in </a:t>
            </a:r>
            <a:r>
              <a:rPr lang="en-US" sz="2000" dirty="0" err="1">
                <a:effectLst/>
                <a:latin typeface="Calibri" panose="020F0502020204030204" pitchFamily="34" charset="0"/>
                <a:ea typeface="Calibri" panose="020F0502020204030204" pitchFamily="34" charset="0"/>
              </a:rPr>
              <a:t>Telemeetings</a:t>
            </a:r>
            <a:r>
              <a:rPr lang="en-US" sz="2000" dirty="0">
                <a:effectLst/>
                <a:latin typeface="Calibri" panose="020F0502020204030204" pitchFamily="34" charset="0"/>
                <a:ea typeface="Calibri" panose="020F0502020204030204" pitchFamily="34" charset="0"/>
              </a:rPr>
              <a:t> and Videoconferencing: A Comprehensive Survey.pdf" has been accepted for publication in IEEE Access.</a:t>
            </a:r>
          </a:p>
          <a:p>
            <a:endParaRPr lang="en-US" dirty="0"/>
          </a:p>
          <a:p>
            <a:endParaRPr lang="sv-SE" dirty="0"/>
          </a:p>
          <a:p>
            <a:endParaRPr lang="sv-SE" dirty="0"/>
          </a:p>
        </p:txBody>
      </p:sp>
      <p:pic>
        <p:nvPicPr>
          <p:cNvPr id="4" name="Picture 1" descr="Description: ítuweb">
            <a:extLst>
              <a:ext uri="{FF2B5EF4-FFF2-40B4-BE49-F238E27FC236}">
                <a16:creationId xmlns:a16="http://schemas.microsoft.com/office/drawing/2014/main" id="{A5054171-8258-4028-BDC3-F097C5140A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5719"/>
            <a:ext cx="12001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7048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a:extLst>
              <a:ext uri="{FF2B5EF4-FFF2-40B4-BE49-F238E27FC236}">
                <a16:creationId xmlns:a16="http://schemas.microsoft.com/office/drawing/2014/main" id="{1AB9DCA8-A2DD-4205-AD08-68956289B96D}"/>
              </a:ext>
            </a:extLst>
          </p:cNvPr>
          <p:cNvSpPr>
            <a:spLocks noGrp="1" noChangeArrowheads="1"/>
          </p:cNvSpPr>
          <p:nvPr>
            <p:ph type="title"/>
          </p:nvPr>
        </p:nvSpPr>
        <p:spPr/>
        <p:txBody>
          <a:bodyPr/>
          <a:lstStyle/>
          <a:p>
            <a:r>
              <a:rPr lang="en-US" altLang="sv-SE" dirty="0"/>
              <a:t>ITU headquarters, Geneva</a:t>
            </a:r>
          </a:p>
        </p:txBody>
      </p:sp>
      <p:pic>
        <p:nvPicPr>
          <p:cNvPr id="219140" name="Picture 4" descr="DSC00316">
            <a:extLst>
              <a:ext uri="{FF2B5EF4-FFF2-40B4-BE49-F238E27FC236}">
                <a16:creationId xmlns:a16="http://schemas.microsoft.com/office/drawing/2014/main" id="{E184B340-DD15-4381-8625-A8F8CFEE4D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9175" y="1168400"/>
            <a:ext cx="4343400" cy="4864100"/>
          </a:xfrm>
          <a:prstGeom prst="rect">
            <a:avLst/>
          </a:prstGeom>
          <a:noFill/>
          <a:extLst>
            <a:ext uri="{909E8E84-426E-40DD-AFC4-6F175D3DCCD1}">
              <a14:hiddenFill xmlns:a14="http://schemas.microsoft.com/office/drawing/2010/main">
                <a:solidFill>
                  <a:srgbClr val="FFFFFF"/>
                </a:solidFill>
              </a14:hiddenFill>
            </a:ext>
          </a:extLst>
        </p:spPr>
      </p:pic>
      <p:pic>
        <p:nvPicPr>
          <p:cNvPr id="219141" name="Picture 5" descr="DSC00332">
            <a:extLst>
              <a:ext uri="{FF2B5EF4-FFF2-40B4-BE49-F238E27FC236}">
                <a16:creationId xmlns:a16="http://schemas.microsoft.com/office/drawing/2014/main" id="{94B624A4-428D-4913-9793-DCC9C04320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2425" y="1168400"/>
            <a:ext cx="4344988" cy="4864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25215-1901-471F-91B6-C191B135B7CD}"/>
              </a:ext>
            </a:extLst>
          </p:cNvPr>
          <p:cNvSpPr>
            <a:spLocks noGrp="1"/>
          </p:cNvSpPr>
          <p:nvPr>
            <p:ph type="title"/>
          </p:nvPr>
        </p:nvSpPr>
        <p:spPr>
          <a:xfrm>
            <a:off x="479424" y="476250"/>
            <a:ext cx="10702925" cy="1081088"/>
          </a:xfrm>
        </p:spPr>
        <p:txBody>
          <a:bodyPr/>
          <a:lstStyle/>
          <a:p>
            <a:r>
              <a:rPr lang="en-US" i="0" dirty="0" err="1">
                <a:effectLst/>
              </a:rPr>
              <a:t>QoE</a:t>
            </a:r>
            <a:r>
              <a:rPr lang="en-US" i="0" dirty="0">
                <a:effectLst/>
              </a:rPr>
              <a:t> Assessment of </a:t>
            </a:r>
            <a:r>
              <a:rPr lang="en-US" i="0" dirty="0" err="1">
                <a:effectLst/>
              </a:rPr>
              <a:t>eXtended</a:t>
            </a:r>
            <a:r>
              <a:rPr lang="en-US" i="0" dirty="0">
                <a:effectLst/>
              </a:rPr>
              <a:t> Reality Meetings (P.QXM)</a:t>
            </a:r>
            <a:endParaRPr lang="sv-SE" dirty="0"/>
          </a:p>
        </p:txBody>
      </p:sp>
      <p:sp>
        <p:nvSpPr>
          <p:cNvPr id="3" name="Content Placeholder 2">
            <a:extLst>
              <a:ext uri="{FF2B5EF4-FFF2-40B4-BE49-F238E27FC236}">
                <a16:creationId xmlns:a16="http://schemas.microsoft.com/office/drawing/2014/main" id="{118C6152-F662-4A8B-9242-7C319CD28E7B}"/>
              </a:ext>
            </a:extLst>
          </p:cNvPr>
          <p:cNvSpPr>
            <a:spLocks noGrp="1"/>
          </p:cNvSpPr>
          <p:nvPr>
            <p:ph sz="quarter" idx="10"/>
          </p:nvPr>
        </p:nvSpPr>
        <p:spPr>
          <a:xfrm>
            <a:off x="479424" y="2063750"/>
            <a:ext cx="11233150" cy="4392612"/>
          </a:xfrm>
        </p:spPr>
        <p:txBody>
          <a:bodyPr/>
          <a:lstStyle/>
          <a:p>
            <a:pPr marL="0" indent="0">
              <a:buNone/>
            </a:pPr>
            <a:r>
              <a:rPr lang="en-US" sz="1800" dirty="0">
                <a:solidFill>
                  <a:srgbClr val="444444"/>
                </a:solidFill>
                <a:effectLst/>
                <a:latin typeface="Calibri" panose="020F0502020204030204" pitchFamily="34" charset="0"/>
                <a:ea typeface="Calibri" panose="020F0502020204030204" pitchFamily="34" charset="0"/>
              </a:rPr>
              <a:t> </a:t>
            </a:r>
            <a:r>
              <a:rPr lang="en-US" dirty="0">
                <a:effectLst/>
                <a:ea typeface="Calibri" panose="020F0502020204030204" pitchFamily="34" charset="0"/>
              </a:rPr>
              <a:t>The P.QXM draft is hosted online: </a:t>
            </a:r>
          </a:p>
          <a:p>
            <a:pPr marL="0" indent="0">
              <a:buNone/>
            </a:pPr>
            <a:r>
              <a:rPr lang="en-US" u="sng" dirty="0">
                <a:effectLst/>
                <a:ea typeface="Calibri" panose="020F0502020204030204" pitchFamily="34" charset="0"/>
                <a:hlinkClick r:id="rId2">
                  <a:extLst>
                    <a:ext uri="{A12FA001-AC4F-418D-AE19-62706E023703}">
                      <ahyp:hlinkClr xmlns:ahyp="http://schemas.microsoft.com/office/drawing/2018/hyperlinkcolor" val="tx"/>
                    </a:ext>
                  </a:extLst>
                </a:hlinkClick>
              </a:rPr>
              <a:t>https://docs.google.com/document/d/1p081ijmKBSDsmD-iYmOYlj6cWU9PqOJ93uoZivHY8aE/edit</a:t>
            </a:r>
            <a:endParaRPr lang="sv-SE" dirty="0">
              <a:effectLst/>
              <a:ea typeface="Calibri" panose="020F0502020204030204" pitchFamily="34" charset="0"/>
            </a:endParaRPr>
          </a:p>
          <a:p>
            <a:pPr marL="0" indent="0">
              <a:buNone/>
            </a:pPr>
            <a:r>
              <a:rPr lang="en-US" dirty="0">
                <a:effectLst/>
                <a:ea typeface="Calibri" panose="020F0502020204030204" pitchFamily="34" charset="0"/>
              </a:rPr>
              <a:t> </a:t>
            </a:r>
            <a:endParaRPr lang="sv-SE" dirty="0">
              <a:effectLst/>
              <a:ea typeface="Calibri" panose="020F0502020204030204" pitchFamily="34" charset="0"/>
            </a:endParaRPr>
          </a:p>
          <a:p>
            <a:r>
              <a:rPr lang="en-US" dirty="0">
                <a:effectLst/>
                <a:ea typeface="Calibri" panose="020F0502020204030204" pitchFamily="34" charset="0"/>
              </a:rPr>
              <a:t>All interested parties are invited to suggest edits and additional content that we can discuss </a:t>
            </a:r>
            <a:r>
              <a:rPr lang="en-US" b="0" i="0" u="none" strike="noStrike" dirty="0">
                <a:effectLst/>
              </a:rPr>
              <a:t>during the monthly ITU-T SG12 Q7/Q10/Q13 calls and the bi-weekly P.QXM calls.</a:t>
            </a:r>
            <a:endParaRPr lang="en-US" dirty="0">
              <a:effectLst/>
              <a:ea typeface="Calibri" panose="020F0502020204030204" pitchFamily="34" charset="0"/>
            </a:endParaRPr>
          </a:p>
          <a:p>
            <a:endParaRPr lang="en-US" dirty="0">
              <a:ea typeface="Calibri" panose="020F0502020204030204" pitchFamily="34" charset="0"/>
            </a:endParaRPr>
          </a:p>
          <a:p>
            <a:r>
              <a:rPr lang="en-US" dirty="0">
                <a:ea typeface="Calibri" panose="020F0502020204030204" pitchFamily="34" charset="0"/>
              </a:rPr>
              <a:t>P</a:t>
            </a:r>
            <a:r>
              <a:rPr lang="en-US" dirty="0">
                <a:effectLst/>
                <a:ea typeface="Calibri" panose="020F0502020204030204" pitchFamily="34" charset="0"/>
              </a:rPr>
              <a:t>lanned to be ready for consent at the next ITU-T SG12 meeting in 7-17 June 2022. </a:t>
            </a:r>
          </a:p>
          <a:p>
            <a:r>
              <a:rPr lang="en-US" dirty="0">
                <a:ea typeface="Calibri" panose="020F0502020204030204" pitchFamily="34" charset="0"/>
              </a:rPr>
              <a:t>Contribution deadline 25 May</a:t>
            </a:r>
            <a:endParaRPr lang="sv-SE" dirty="0">
              <a:effectLst/>
              <a:ea typeface="Calibri" panose="020F0502020204030204" pitchFamily="34" charset="0"/>
            </a:endParaRPr>
          </a:p>
          <a:p>
            <a:endParaRPr lang="en-US" dirty="0">
              <a:effectLst/>
              <a:ea typeface="Calibri" panose="020F0502020204030204" pitchFamily="34" charset="0"/>
            </a:endParaRPr>
          </a:p>
          <a:p>
            <a:pPr marL="0" indent="0">
              <a:buNone/>
            </a:pPr>
            <a:endParaRPr lang="sv-SE" dirty="0"/>
          </a:p>
          <a:p>
            <a:endParaRPr lang="sv-SE" dirty="0"/>
          </a:p>
          <a:p>
            <a:endParaRPr lang="sv-SE" dirty="0"/>
          </a:p>
        </p:txBody>
      </p:sp>
    </p:spTree>
    <p:extLst>
      <p:ext uri="{BB962C8B-B14F-4D97-AF65-F5344CB8AC3E}">
        <p14:creationId xmlns:p14="http://schemas.microsoft.com/office/powerpoint/2010/main" val="2279732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11BFF-E978-4C4A-97AC-8D2ADD14D0C6}"/>
              </a:ext>
            </a:extLst>
          </p:cNvPr>
          <p:cNvSpPr>
            <a:spLocks noGrp="1"/>
          </p:cNvSpPr>
          <p:nvPr>
            <p:ph type="title"/>
          </p:nvPr>
        </p:nvSpPr>
        <p:spPr/>
        <p:txBody>
          <a:bodyPr/>
          <a:lstStyle/>
          <a:p>
            <a:r>
              <a:rPr lang="sv-SE" dirty="0"/>
              <a:t>Related work in other standardization bodies and industry</a:t>
            </a:r>
          </a:p>
        </p:txBody>
      </p:sp>
      <p:sp>
        <p:nvSpPr>
          <p:cNvPr id="3" name="Content Placeholder 2">
            <a:extLst>
              <a:ext uri="{FF2B5EF4-FFF2-40B4-BE49-F238E27FC236}">
                <a16:creationId xmlns:a16="http://schemas.microsoft.com/office/drawing/2014/main" id="{1A69E7EE-184E-461A-BA60-B672A7ED7F07}"/>
              </a:ext>
            </a:extLst>
          </p:cNvPr>
          <p:cNvSpPr>
            <a:spLocks noGrp="1"/>
          </p:cNvSpPr>
          <p:nvPr>
            <p:ph sz="quarter" idx="10"/>
          </p:nvPr>
        </p:nvSpPr>
        <p:spPr/>
        <p:txBody>
          <a:bodyPr/>
          <a:lstStyle/>
          <a:p>
            <a:r>
              <a:rPr lang="sv-SE" dirty="0"/>
              <a:t>3rd Generation Partnership Project (3GPP)</a:t>
            </a:r>
          </a:p>
          <a:p>
            <a:r>
              <a:rPr lang="sv-SE" dirty="0"/>
              <a:t>Virtual Reality Industry Forum (VRIF)</a:t>
            </a:r>
          </a:p>
          <a:p>
            <a:r>
              <a:rPr lang="sv-SE" dirty="0"/>
              <a:t>Moving Picture Experts Group (MPEG)</a:t>
            </a:r>
          </a:p>
          <a:p>
            <a:pPr lvl="1"/>
            <a:r>
              <a:rPr lang="sv-SE" dirty="0"/>
              <a:t>MPEG-I: Coded Representation of Immersive Media, ISO/IEC 23090</a:t>
            </a:r>
          </a:p>
          <a:p>
            <a:pPr lvl="1"/>
            <a:r>
              <a:rPr lang="sv-SE" dirty="0"/>
              <a:t>ISO/IEC JTC 1/SC 29/AG 5 MPEG Visual Quality Assessment</a:t>
            </a:r>
          </a:p>
          <a:p>
            <a:r>
              <a:rPr lang="sv-SE" dirty="0"/>
              <a:t>Khronos Group</a:t>
            </a:r>
          </a:p>
          <a:p>
            <a:r>
              <a:rPr lang="sv-SE" dirty="0"/>
              <a:t>Video Quality Experts Group (VQEG)</a:t>
            </a:r>
          </a:p>
          <a:p>
            <a:r>
              <a:rPr lang="sv-SE" dirty="0"/>
              <a:t>European Network on Quality of Experience in Multimedia Systems and Services (Qualinet)	</a:t>
            </a:r>
          </a:p>
          <a:p>
            <a:r>
              <a:rPr lang="sv-SE" dirty="0"/>
              <a:t>World Wide Web Consortium (W3C)</a:t>
            </a:r>
          </a:p>
          <a:p>
            <a:r>
              <a:rPr lang="sv-SE" dirty="0"/>
              <a:t>ITU-T SG16/Q8 Immersive Live Experiences</a:t>
            </a:r>
          </a:p>
          <a:p>
            <a:endParaRPr lang="sv-SE" dirty="0"/>
          </a:p>
        </p:txBody>
      </p:sp>
    </p:spTree>
    <p:extLst>
      <p:ext uri="{BB962C8B-B14F-4D97-AF65-F5344CB8AC3E}">
        <p14:creationId xmlns:p14="http://schemas.microsoft.com/office/powerpoint/2010/main" val="2549317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4F28C-DE1E-46E6-A1CD-ADED9B7E62E8}"/>
              </a:ext>
            </a:extLst>
          </p:cNvPr>
          <p:cNvSpPr>
            <a:spLocks noGrp="1"/>
          </p:cNvSpPr>
          <p:nvPr>
            <p:ph type="title"/>
          </p:nvPr>
        </p:nvSpPr>
        <p:spPr>
          <a:xfrm>
            <a:off x="479425" y="476250"/>
            <a:ext cx="9436100" cy="1081088"/>
          </a:xfrm>
        </p:spPr>
        <p:txBody>
          <a:bodyPr/>
          <a:lstStyle/>
          <a:p>
            <a:r>
              <a:rPr lang="en-US" dirty="0"/>
              <a:t>Factors influencing </a:t>
            </a:r>
            <a:r>
              <a:rPr lang="en-US" dirty="0" err="1"/>
              <a:t>QoE</a:t>
            </a:r>
            <a:r>
              <a:rPr lang="en-US" dirty="0"/>
              <a:t> of XR </a:t>
            </a:r>
            <a:r>
              <a:rPr lang="en-US" dirty="0" err="1"/>
              <a:t>telemeetings</a:t>
            </a:r>
            <a:endParaRPr lang="sv-SE" dirty="0"/>
          </a:p>
        </p:txBody>
      </p:sp>
      <p:sp>
        <p:nvSpPr>
          <p:cNvPr id="3" name="Content Placeholder 2">
            <a:extLst>
              <a:ext uri="{FF2B5EF4-FFF2-40B4-BE49-F238E27FC236}">
                <a16:creationId xmlns:a16="http://schemas.microsoft.com/office/drawing/2014/main" id="{A220D0C0-EB40-496B-9637-0A8DD90BC1A5}"/>
              </a:ext>
            </a:extLst>
          </p:cNvPr>
          <p:cNvSpPr>
            <a:spLocks noGrp="1"/>
          </p:cNvSpPr>
          <p:nvPr>
            <p:ph sz="quarter" idx="10"/>
          </p:nvPr>
        </p:nvSpPr>
        <p:spPr>
          <a:xfrm>
            <a:off x="479425" y="1339850"/>
            <a:ext cx="11233150" cy="4392612"/>
          </a:xfrm>
        </p:spPr>
        <p:txBody>
          <a:bodyPr/>
          <a:lstStyle/>
          <a:p>
            <a:pPr marL="0" indent="0">
              <a:buNone/>
            </a:pPr>
            <a:r>
              <a:rPr lang="en-US" sz="1800" dirty="0"/>
              <a:t>Human Influence Factors (HIFs)</a:t>
            </a:r>
          </a:p>
          <a:p>
            <a:pPr lvl="1"/>
            <a:r>
              <a:rPr lang="en-US" sz="1800" dirty="0"/>
              <a:t>Characteristics of the </a:t>
            </a:r>
            <a:r>
              <a:rPr lang="en-US" sz="1800" dirty="0" err="1"/>
              <a:t>percepual</a:t>
            </a:r>
            <a:r>
              <a:rPr lang="en-US" sz="1800" dirty="0"/>
              <a:t> and cognitive processes</a:t>
            </a:r>
          </a:p>
          <a:p>
            <a:pPr lvl="1"/>
            <a:r>
              <a:rPr lang="en-US" sz="1800" dirty="0"/>
              <a:t>Individual tendencies</a:t>
            </a:r>
          </a:p>
          <a:p>
            <a:pPr lvl="1"/>
            <a:r>
              <a:rPr lang="en-US" sz="1800" dirty="0"/>
              <a:t>Conversation </a:t>
            </a:r>
            <a:r>
              <a:rPr lang="en-US" sz="1800" dirty="0" err="1"/>
              <a:t>behaviour</a:t>
            </a:r>
            <a:endParaRPr lang="en-US" sz="1800" dirty="0"/>
          </a:p>
          <a:p>
            <a:pPr lvl="1"/>
            <a:r>
              <a:rPr lang="en-US" sz="1800" dirty="0"/>
              <a:t>Relations between participants</a:t>
            </a:r>
          </a:p>
          <a:p>
            <a:pPr lvl="1"/>
            <a:r>
              <a:rPr lang="en-US" sz="1800" dirty="0"/>
              <a:t>Language and body language aspects</a:t>
            </a:r>
          </a:p>
          <a:p>
            <a:pPr marL="0" indent="0">
              <a:buNone/>
            </a:pPr>
            <a:r>
              <a:rPr lang="en-US" sz="1800" dirty="0"/>
              <a:t>Context Influence Factors (CIFs)</a:t>
            </a:r>
          </a:p>
          <a:p>
            <a:pPr lvl="1"/>
            <a:r>
              <a:rPr lang="en-US" sz="1800" dirty="0"/>
              <a:t>Communication environment</a:t>
            </a:r>
          </a:p>
          <a:p>
            <a:pPr lvl="1"/>
            <a:r>
              <a:rPr lang="en-US" sz="1800" dirty="0"/>
              <a:t>Use case</a:t>
            </a:r>
          </a:p>
          <a:p>
            <a:pPr lvl="1"/>
            <a:r>
              <a:rPr lang="en-US" sz="1800" dirty="0"/>
              <a:t>Communication scenario</a:t>
            </a:r>
          </a:p>
          <a:p>
            <a:pPr lvl="1"/>
            <a:r>
              <a:rPr lang="en-US" sz="1800" dirty="0"/>
              <a:t>Time aspects</a:t>
            </a:r>
          </a:p>
          <a:p>
            <a:pPr marL="0" indent="0">
              <a:buNone/>
            </a:pPr>
            <a:r>
              <a:rPr lang="en-US" sz="1800" dirty="0"/>
              <a:t>System Influence Factors (SIFs)</a:t>
            </a:r>
          </a:p>
          <a:p>
            <a:pPr lvl="1"/>
            <a:r>
              <a:rPr lang="en-US" sz="1800" dirty="0"/>
              <a:t>Human/world-related factors</a:t>
            </a:r>
          </a:p>
          <a:p>
            <a:pPr lvl="1"/>
            <a:r>
              <a:rPr lang="en-US" sz="1800" dirty="0"/>
              <a:t>Rendering</a:t>
            </a:r>
          </a:p>
          <a:p>
            <a:pPr lvl="1"/>
            <a:r>
              <a:rPr lang="en-US" sz="1800" dirty="0"/>
              <a:t>Network and compression</a:t>
            </a:r>
          </a:p>
          <a:p>
            <a:endParaRPr lang="sv-SE" dirty="0"/>
          </a:p>
        </p:txBody>
      </p:sp>
    </p:spTree>
    <p:extLst>
      <p:ext uri="{BB962C8B-B14F-4D97-AF65-F5344CB8AC3E}">
        <p14:creationId xmlns:p14="http://schemas.microsoft.com/office/powerpoint/2010/main" val="1582622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3F515-A46C-4F3A-85B5-167D31D989D0}"/>
              </a:ext>
            </a:extLst>
          </p:cNvPr>
          <p:cNvSpPr>
            <a:spLocks noGrp="1"/>
          </p:cNvSpPr>
          <p:nvPr>
            <p:ph type="title"/>
          </p:nvPr>
        </p:nvSpPr>
        <p:spPr/>
        <p:txBody>
          <a:bodyPr/>
          <a:lstStyle/>
          <a:p>
            <a:r>
              <a:rPr lang="en-US" sz="4000" i="0" u="none" strike="noStrike" dirty="0">
                <a:solidFill>
                  <a:srgbClr val="000000"/>
                </a:solidFill>
                <a:effectLst/>
              </a:rPr>
              <a:t>Constituents of </a:t>
            </a:r>
            <a:r>
              <a:rPr lang="en-US" sz="4000" i="0" u="none" strike="noStrike" dirty="0" err="1">
                <a:solidFill>
                  <a:srgbClr val="000000"/>
                </a:solidFill>
                <a:effectLst/>
              </a:rPr>
              <a:t>QoE</a:t>
            </a:r>
            <a:r>
              <a:rPr lang="en-US" sz="4000" i="0" u="none" strike="noStrike" dirty="0">
                <a:solidFill>
                  <a:srgbClr val="000000"/>
                </a:solidFill>
                <a:effectLst/>
              </a:rPr>
              <a:t> in XR </a:t>
            </a:r>
            <a:r>
              <a:rPr lang="en-US" sz="4000" i="0" u="none" strike="noStrike" dirty="0" err="1">
                <a:solidFill>
                  <a:srgbClr val="000000"/>
                </a:solidFill>
                <a:effectLst/>
              </a:rPr>
              <a:t>telemeetings</a:t>
            </a:r>
            <a:endParaRPr lang="sv-SE" dirty="0"/>
          </a:p>
        </p:txBody>
      </p:sp>
      <p:sp>
        <p:nvSpPr>
          <p:cNvPr id="3" name="Content Placeholder 2">
            <a:extLst>
              <a:ext uri="{FF2B5EF4-FFF2-40B4-BE49-F238E27FC236}">
                <a16:creationId xmlns:a16="http://schemas.microsoft.com/office/drawing/2014/main" id="{9C3CF262-8DC1-4EB7-8DFA-D3341BE2F323}"/>
              </a:ext>
            </a:extLst>
          </p:cNvPr>
          <p:cNvSpPr>
            <a:spLocks noGrp="1"/>
          </p:cNvSpPr>
          <p:nvPr>
            <p:ph sz="quarter" idx="10"/>
          </p:nvPr>
        </p:nvSpPr>
        <p:spPr/>
        <p:txBody>
          <a:bodyPr/>
          <a:lstStyle/>
          <a:p>
            <a:pPr marL="0" indent="0" rtl="0">
              <a:spcBef>
                <a:spcPts val="1000"/>
              </a:spcBef>
              <a:spcAft>
                <a:spcPts val="0"/>
              </a:spcAft>
              <a:buNone/>
            </a:pPr>
            <a:r>
              <a:rPr lang="en-US" sz="1800" b="0" i="0" u="none" strike="noStrike" dirty="0">
                <a:solidFill>
                  <a:srgbClr val="000000"/>
                </a:solidFill>
                <a:effectLst/>
              </a:rPr>
              <a:t>A </a:t>
            </a:r>
            <a:r>
              <a:rPr lang="en-US" sz="1800" b="0" i="0" u="none" strike="noStrike" dirty="0" err="1">
                <a:solidFill>
                  <a:srgbClr val="000000"/>
                </a:solidFill>
                <a:effectLst/>
              </a:rPr>
              <a:t>QoE</a:t>
            </a:r>
            <a:r>
              <a:rPr lang="en-US" sz="1800" b="0" i="0" u="none" strike="noStrike" dirty="0">
                <a:solidFill>
                  <a:srgbClr val="000000"/>
                </a:solidFill>
                <a:effectLst/>
              </a:rPr>
              <a:t> Constituent is formed during an individual’s experience of a service.</a:t>
            </a:r>
            <a:endParaRPr lang="en-US" sz="1800" i="0" u="none" strike="noStrike" dirty="0">
              <a:solidFill>
                <a:srgbClr val="000000"/>
              </a:solidFill>
              <a:effectLst/>
            </a:endParaRPr>
          </a:p>
          <a:p>
            <a:pPr marL="0" indent="0" rtl="0">
              <a:spcBef>
                <a:spcPts val="1000"/>
              </a:spcBef>
              <a:spcAft>
                <a:spcPts val="0"/>
              </a:spcAft>
              <a:buNone/>
            </a:pPr>
            <a:endParaRPr lang="en-US" sz="1800" i="0" u="none" strike="noStrike" dirty="0">
              <a:solidFill>
                <a:srgbClr val="000000"/>
              </a:solidFill>
              <a:effectLst/>
            </a:endParaRPr>
          </a:p>
          <a:p>
            <a:pPr rtl="0">
              <a:spcBef>
                <a:spcPts val="1000"/>
              </a:spcBef>
              <a:spcAft>
                <a:spcPts val="0"/>
              </a:spcAft>
            </a:pPr>
            <a:r>
              <a:rPr lang="en-US" sz="1800" i="0" u="none" strike="noStrike" dirty="0">
                <a:solidFill>
                  <a:srgbClr val="000000"/>
                </a:solidFill>
                <a:effectLst/>
              </a:rPr>
              <a:t>Simulator sickness</a:t>
            </a:r>
          </a:p>
          <a:p>
            <a:pPr rtl="0">
              <a:spcBef>
                <a:spcPts val="1000"/>
              </a:spcBef>
              <a:spcAft>
                <a:spcPts val="0"/>
              </a:spcAft>
            </a:pPr>
            <a:r>
              <a:rPr lang="en-US" sz="1800" i="0" u="none" strike="noStrike" dirty="0">
                <a:solidFill>
                  <a:srgbClr val="000000"/>
                </a:solidFill>
                <a:effectLst/>
              </a:rPr>
              <a:t>Immersion</a:t>
            </a:r>
          </a:p>
          <a:p>
            <a:pPr rtl="0">
              <a:spcBef>
                <a:spcPts val="1000"/>
              </a:spcBef>
              <a:spcAft>
                <a:spcPts val="0"/>
              </a:spcAft>
            </a:pPr>
            <a:r>
              <a:rPr lang="en-US" sz="1800" i="0" u="none" strike="noStrike" dirty="0">
                <a:solidFill>
                  <a:srgbClr val="000000"/>
                </a:solidFill>
                <a:effectLst/>
              </a:rPr>
              <a:t>Presence,  co-presence, and social presence</a:t>
            </a:r>
          </a:p>
          <a:p>
            <a:pPr rtl="0">
              <a:spcBef>
                <a:spcPts val="1000"/>
              </a:spcBef>
              <a:spcAft>
                <a:spcPts val="0"/>
              </a:spcAft>
            </a:pPr>
            <a:r>
              <a:rPr lang="en-US" sz="1800" i="0" u="none" strike="noStrike" dirty="0">
                <a:solidFill>
                  <a:srgbClr val="000000"/>
                </a:solidFill>
                <a:effectLst/>
              </a:rPr>
              <a:t>Plausibility</a:t>
            </a:r>
          </a:p>
          <a:p>
            <a:pPr rtl="0">
              <a:spcBef>
                <a:spcPts val="1000"/>
              </a:spcBef>
              <a:spcAft>
                <a:spcPts val="0"/>
              </a:spcAft>
            </a:pPr>
            <a:r>
              <a:rPr lang="en-US" sz="1800" i="0" u="none" strike="noStrike" dirty="0">
                <a:solidFill>
                  <a:srgbClr val="000000"/>
                </a:solidFill>
                <a:effectLst/>
              </a:rPr>
              <a:t>Ethics of XR use</a:t>
            </a:r>
          </a:p>
          <a:p>
            <a:pPr rtl="0">
              <a:spcBef>
                <a:spcPts val="1000"/>
              </a:spcBef>
              <a:spcAft>
                <a:spcPts val="0"/>
              </a:spcAft>
            </a:pPr>
            <a:r>
              <a:rPr lang="en-US" sz="1800" i="0" u="none" strike="noStrike" dirty="0">
                <a:solidFill>
                  <a:srgbClr val="000000"/>
                </a:solidFill>
                <a:effectLst/>
              </a:rPr>
              <a:t>Carving out mental space</a:t>
            </a:r>
          </a:p>
          <a:p>
            <a:pPr rtl="0">
              <a:spcBef>
                <a:spcPts val="1000"/>
              </a:spcBef>
              <a:spcAft>
                <a:spcPts val="0"/>
              </a:spcAft>
            </a:pPr>
            <a:r>
              <a:rPr lang="en-US" sz="1800" i="0" u="none" strike="noStrike" dirty="0">
                <a:solidFill>
                  <a:srgbClr val="000000"/>
                </a:solidFill>
                <a:effectLst/>
              </a:rPr>
              <a:t>Fatigue and cognitive load</a:t>
            </a:r>
          </a:p>
          <a:p>
            <a:pPr rtl="0">
              <a:spcBef>
                <a:spcPts val="1000"/>
              </a:spcBef>
              <a:spcAft>
                <a:spcPts val="0"/>
              </a:spcAft>
            </a:pPr>
            <a:r>
              <a:rPr lang="en-US" sz="1800" i="0" u="none" strike="noStrike" dirty="0">
                <a:solidFill>
                  <a:srgbClr val="000000"/>
                </a:solidFill>
                <a:effectLst/>
              </a:rPr>
              <a:t>Ability to reach goals</a:t>
            </a:r>
          </a:p>
          <a:p>
            <a:pPr marL="0" indent="0">
              <a:buNone/>
            </a:pPr>
            <a:endParaRPr lang="en-US" dirty="0"/>
          </a:p>
          <a:p>
            <a:pPr marL="0" indent="0">
              <a:buNone/>
            </a:pPr>
            <a:br>
              <a:rPr lang="en-US" dirty="0"/>
            </a:br>
            <a:endParaRPr lang="sv-SE" dirty="0"/>
          </a:p>
        </p:txBody>
      </p:sp>
    </p:spTree>
    <p:extLst>
      <p:ext uri="{BB962C8B-B14F-4D97-AF65-F5344CB8AC3E}">
        <p14:creationId xmlns:p14="http://schemas.microsoft.com/office/powerpoint/2010/main" val="2767137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D59A3-C990-4C06-9FAC-38404966F636}"/>
              </a:ext>
            </a:extLst>
          </p:cNvPr>
          <p:cNvSpPr>
            <a:spLocks noGrp="1"/>
          </p:cNvSpPr>
          <p:nvPr>
            <p:ph type="title"/>
          </p:nvPr>
        </p:nvSpPr>
        <p:spPr/>
        <p:txBody>
          <a:bodyPr/>
          <a:lstStyle/>
          <a:p>
            <a:r>
              <a:rPr lang="sv-SE" sz="4000" u="none" strike="noStrike" dirty="0">
                <a:solidFill>
                  <a:srgbClr val="000000"/>
                </a:solidFill>
                <a:effectLst/>
              </a:rPr>
              <a:t>Test methods targeting XR telemeeting QoE constituents</a:t>
            </a:r>
            <a:endParaRPr lang="sv-SE" dirty="0"/>
          </a:p>
        </p:txBody>
      </p:sp>
      <p:sp>
        <p:nvSpPr>
          <p:cNvPr id="3" name="Content Placeholder 2">
            <a:extLst>
              <a:ext uri="{FF2B5EF4-FFF2-40B4-BE49-F238E27FC236}">
                <a16:creationId xmlns:a16="http://schemas.microsoft.com/office/drawing/2014/main" id="{ED546448-1B6A-43FC-88DA-CCEB640342C7}"/>
              </a:ext>
            </a:extLst>
          </p:cNvPr>
          <p:cNvSpPr>
            <a:spLocks noGrp="1"/>
          </p:cNvSpPr>
          <p:nvPr>
            <p:ph sz="quarter" idx="10"/>
          </p:nvPr>
        </p:nvSpPr>
        <p:spPr>
          <a:xfrm>
            <a:off x="479425" y="2168525"/>
            <a:ext cx="11233150" cy="4392612"/>
          </a:xfrm>
        </p:spPr>
        <p:txBody>
          <a:bodyPr/>
          <a:lstStyle/>
          <a:p>
            <a:pPr marL="0" indent="0" rtl="0">
              <a:spcBef>
                <a:spcPts val="1000"/>
              </a:spcBef>
              <a:spcAft>
                <a:spcPts val="0"/>
              </a:spcAft>
              <a:buNone/>
            </a:pPr>
            <a:r>
              <a:rPr lang="sv-SE" i="0" u="none" strike="noStrike" dirty="0">
                <a:solidFill>
                  <a:srgbClr val="000000"/>
                </a:solidFill>
                <a:effectLst/>
              </a:rPr>
              <a:t>Test paradigms</a:t>
            </a:r>
          </a:p>
          <a:p>
            <a:pPr lvl="1">
              <a:spcBef>
                <a:spcPts val="1000"/>
              </a:spcBef>
              <a:spcAft>
                <a:spcPts val="0"/>
              </a:spcAft>
            </a:pPr>
            <a:r>
              <a:rPr lang="sv-SE" i="0" u="none" strike="noStrike" dirty="0">
                <a:solidFill>
                  <a:srgbClr val="000000"/>
                </a:solidFill>
                <a:effectLst/>
              </a:rPr>
              <a:t>Conversation and behavior analysis</a:t>
            </a:r>
          </a:p>
          <a:p>
            <a:pPr lvl="1">
              <a:spcBef>
                <a:spcPts val="1000"/>
              </a:spcBef>
              <a:spcAft>
                <a:spcPts val="0"/>
              </a:spcAft>
            </a:pPr>
            <a:r>
              <a:rPr lang="sv-SE" i="0" u="none" strike="noStrike" dirty="0">
                <a:solidFill>
                  <a:srgbClr val="000000"/>
                </a:solidFill>
                <a:effectLst/>
              </a:rPr>
              <a:t>Post-experience questionnaires</a:t>
            </a:r>
          </a:p>
          <a:p>
            <a:pPr lvl="1">
              <a:spcBef>
                <a:spcPts val="1000"/>
              </a:spcBef>
              <a:spcAft>
                <a:spcPts val="0"/>
              </a:spcAft>
            </a:pPr>
            <a:r>
              <a:rPr lang="sv-SE" i="0" u="none" strike="noStrike" dirty="0">
                <a:solidFill>
                  <a:srgbClr val="000000"/>
                </a:solidFill>
                <a:effectLst/>
              </a:rPr>
              <a:t>Physiological measurements</a:t>
            </a:r>
          </a:p>
          <a:p>
            <a:pPr rtl="0">
              <a:spcBef>
                <a:spcPts val="1000"/>
              </a:spcBef>
              <a:spcAft>
                <a:spcPts val="0"/>
              </a:spcAft>
            </a:pPr>
            <a:r>
              <a:rPr lang="sv-SE" i="0" u="none" strike="noStrike" dirty="0">
                <a:solidFill>
                  <a:srgbClr val="000000"/>
                </a:solidFill>
                <a:effectLst/>
              </a:rPr>
              <a:t>Participants</a:t>
            </a:r>
          </a:p>
          <a:p>
            <a:pPr rtl="0">
              <a:spcBef>
                <a:spcPts val="1000"/>
              </a:spcBef>
              <a:spcAft>
                <a:spcPts val="0"/>
              </a:spcAft>
            </a:pPr>
            <a:r>
              <a:rPr lang="sv-SE" i="0" u="none" strike="noStrike" dirty="0">
                <a:solidFill>
                  <a:srgbClr val="000000"/>
                </a:solidFill>
                <a:effectLst/>
              </a:rPr>
              <a:t>Equipment</a:t>
            </a:r>
          </a:p>
          <a:p>
            <a:pPr marL="0" indent="0">
              <a:buNone/>
            </a:pPr>
            <a:br>
              <a:rPr lang="sv-SE" dirty="0"/>
            </a:br>
            <a:endParaRPr lang="sv-SE" dirty="0"/>
          </a:p>
        </p:txBody>
      </p:sp>
    </p:spTree>
    <p:extLst>
      <p:ext uri="{BB962C8B-B14F-4D97-AF65-F5344CB8AC3E}">
        <p14:creationId xmlns:p14="http://schemas.microsoft.com/office/powerpoint/2010/main" val="1193348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23854EA-CEFE-4DA8-92CF-3180BAF519C2}"/>
              </a:ext>
            </a:extLst>
          </p:cNvPr>
          <p:cNvSpPr>
            <a:spLocks noGrp="1"/>
          </p:cNvSpPr>
          <p:nvPr>
            <p:ph type="subTitle" idx="1"/>
          </p:nvPr>
        </p:nvSpPr>
        <p:spPr>
          <a:xfrm>
            <a:off x="3071812" y="4156317"/>
            <a:ext cx="6048375" cy="347472"/>
          </a:xfrm>
        </p:spPr>
        <p:txBody>
          <a:bodyPr/>
          <a:lstStyle/>
          <a:p>
            <a:endParaRPr lang="en-US" dirty="0"/>
          </a:p>
        </p:txBody>
      </p:sp>
      <p:sp>
        <p:nvSpPr>
          <p:cNvPr id="3" name="Rectangle 2">
            <a:extLst>
              <a:ext uri="{FF2B5EF4-FFF2-40B4-BE49-F238E27FC236}">
                <a16:creationId xmlns:a16="http://schemas.microsoft.com/office/drawing/2014/main" id="{CD8BE727-83FC-4291-887A-167318106E3C}"/>
              </a:ext>
            </a:extLst>
          </p:cNvPr>
          <p:cNvSpPr/>
          <p:nvPr/>
        </p:nvSpPr>
        <p:spPr>
          <a:xfrm>
            <a:off x="5974813" y="3244334"/>
            <a:ext cx="242374" cy="369332"/>
          </a:xfrm>
          <a:prstGeom prst="rect">
            <a:avLst/>
          </a:prstGeom>
        </p:spPr>
        <p:txBody>
          <a:bodyPr wrap="none">
            <a:spAutoFit/>
          </a:bodyPr>
          <a:lstStyle/>
          <a:p>
            <a:r>
              <a:rPr lang="sv-SE" dirty="0">
                <a:solidFill>
                  <a:srgbClr val="000000"/>
                </a:solidFill>
                <a:latin typeface="Times New Roman" panose="02020603050405020304" pitchFamily="18" charset="0"/>
              </a:rPr>
              <a:t> </a:t>
            </a:r>
            <a:endParaRPr lang="sv-SE" dirty="0"/>
          </a:p>
        </p:txBody>
      </p:sp>
    </p:spTree>
    <p:extLst>
      <p:ext uri="{BB962C8B-B14F-4D97-AF65-F5344CB8AC3E}">
        <p14:creationId xmlns:p14="http://schemas.microsoft.com/office/powerpoint/2010/main" val="1383928708"/>
      </p:ext>
    </p:extLst>
  </p:cSld>
  <p:clrMapOvr>
    <a:masterClrMapping/>
  </p:clrMapOvr>
</p:sld>
</file>

<file path=ppt/theme/theme1.xml><?xml version="1.0" encoding="utf-8"?>
<a:theme xmlns:a="http://schemas.openxmlformats.org/drawingml/2006/main" name="PresentationTemplate2017">
  <a:themeElements>
    <a:clrScheme name="Custom 6">
      <a:dk1>
        <a:srgbClr val="181818"/>
      </a:dk1>
      <a:lt1>
        <a:srgbClr val="FFFFFF"/>
      </a:lt1>
      <a:dk2>
        <a:srgbClr val="181818"/>
      </a:dk2>
      <a:lt2>
        <a:srgbClr val="E0E0E0"/>
      </a:lt2>
      <a:accent1>
        <a:srgbClr val="0082F0"/>
      </a:accent1>
      <a:accent2>
        <a:srgbClr val="0FC373"/>
      </a:accent2>
      <a:accent3>
        <a:srgbClr val="AF78D2"/>
      </a:accent3>
      <a:accent4>
        <a:srgbClr val="FAD22D"/>
      </a:accent4>
      <a:accent5>
        <a:srgbClr val="FF8C0A"/>
      </a:accent5>
      <a:accent6>
        <a:srgbClr val="FF3232"/>
      </a:accent6>
      <a:hlink>
        <a:srgbClr val="0A14D2"/>
      </a:hlink>
      <a:folHlink>
        <a:srgbClr val="040969"/>
      </a:folHlink>
    </a:clrScheme>
    <a:fontScheme name="Ericsson Brand 2.0">
      <a:majorFont>
        <a:latin typeface="Ericsson Hilda Light"/>
        <a:ea typeface=""/>
        <a:cs typeface=""/>
      </a:majorFont>
      <a:minorFont>
        <a:latin typeface="Ericsson Hild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cmpd="sng" algn="ctr">
          <a:noFill/>
          <a:prstDash val="solid"/>
          <a:round/>
          <a:headEnd type="none" w="med" len="med"/>
          <a:tailEnd type="none" w="med" len="med"/>
        </a:ln>
        <a:effectLst/>
      </a:spPr>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def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defRPr kumimoji="0" sz="2000" b="0" i="0" u="none" strike="noStrike" cap="none" normalizeH="0" baseline="0" dirty="0" err="1" smtClean="0">
            <a:ln>
              <a:noFill/>
            </a:ln>
            <a:solidFill>
              <a:schemeClr val="bg1"/>
            </a:solidFill>
            <a:effectLst/>
            <a:latin typeface="+mn-lt"/>
          </a:defRPr>
        </a:defPPr>
      </a:lstStyle>
    </a:spDef>
    <a:lnDef>
      <a:spPr bwMode="auto">
        <a:solidFill>
          <a:schemeClr val="accent1"/>
        </a:solidFill>
        <a:ln w="12700" cap="flat" cmpd="sng" algn="ctr">
          <a:solidFill>
            <a:schemeClr val="tx1"/>
          </a:solidFill>
          <a:prstDash val="solid"/>
          <a:round/>
          <a:headEnd type="none" w="med" len="med"/>
          <a:tailEnd type="none"/>
        </a:ln>
        <a:effectLst/>
      </a:spPr>
      <a:bodyPr/>
      <a:lstStyle/>
    </a:lnDef>
    <a:txDef>
      <a:spPr bwMode="auto">
        <a:noFill/>
        <a:ln w="12700">
          <a:noFill/>
          <a:miter lim="800000"/>
          <a:headEnd/>
          <a:tailEnd/>
        </a:ln>
      </a:spPr>
      <a:bodyPr vert="horz" wrap="square" lIns="72000" tIns="36000" rIns="73152" bIns="36576" numCol="1" rtlCol="0" anchor="t" anchorCtr="0" compatLnSpc="1">
        <a:prstTxWarp prst="textNoShape">
          <a:avLst/>
        </a:prstTxWarp>
        <a:noAutofit/>
      </a:bodyPr>
      <a:lstStyle>
        <a:defPPr marL="344488" indent="-344488" algn="l">
          <a:buClr>
            <a:schemeClr val="tx1"/>
          </a:buClr>
          <a:buFont typeface="Ericsson Hilda Light" panose="00000400000000000000" pitchFamily="2" charset="0"/>
          <a:buChar char="—"/>
          <a:defRPr sz="2000" dirty="0" err="1" smtClean="0"/>
        </a:defPPr>
      </a:lstStyle>
    </a:txDef>
  </a:objectDefaults>
  <a:extraClrSchemeLst>
    <a:extraClrScheme>
      <a:clrScheme name="Landscape2009 1">
        <a:dk1>
          <a:srgbClr val="58585A"/>
        </a:dk1>
        <a:lt1>
          <a:srgbClr val="FFFFFF"/>
        </a:lt1>
        <a:dk2>
          <a:srgbClr val="00285E"/>
        </a:dk2>
        <a:lt2>
          <a:srgbClr val="B1B3B4"/>
        </a:lt2>
        <a:accent1>
          <a:srgbClr val="89BA17"/>
        </a:accent1>
        <a:accent2>
          <a:srgbClr val="F08A00"/>
        </a:accent2>
        <a:accent3>
          <a:srgbClr val="FFFFFF"/>
        </a:accent3>
        <a:accent4>
          <a:srgbClr val="4A4A4C"/>
        </a:accent4>
        <a:accent5>
          <a:srgbClr val="C4D9AB"/>
        </a:accent5>
        <a:accent6>
          <a:srgbClr val="D97D00"/>
        </a:accent6>
        <a:hlink>
          <a:srgbClr val="00A9D4"/>
        </a:hlink>
        <a:folHlink>
          <a:srgbClr val="00625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Template2017.potx" id="{775AD81A-0AF6-45CB-889B-779F764C8091}" vid="{622262D2-9439-4A46-819E-379D679C13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Ericsson Hilda" panose="020F0302020204030204"/>
        <a:ea typeface=""/>
        <a:cs typeface=""/>
        <a:font script="Jpan" typeface="游ゴシック Light"/>
        <a:font script="Hang" typeface="맑은 고딕"/>
        <a:font script="Hans" typeface="等线 Light"/>
        <a:font script="Hant" typeface="新細明體"/>
        <a:font script="Arab" typeface="Ericsson Hilda"/>
        <a:font script="Hebr" typeface="Ericsson Hilda"/>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Ericsson Hilda"/>
        <a:font script="Uigh" typeface="Microsoft Uighur"/>
        <a:font script="Geor" typeface="Sylfaen"/>
        <a:font script="Armn" typeface="Ericsson Hilda Light"/>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Ericsson Hilda" panose="020F0502020204030204"/>
        <a:ea typeface=""/>
        <a:cs typeface=""/>
        <a:font script="Jpan" typeface="游ゴシック"/>
        <a:font script="Hang" typeface="맑은 고딕"/>
        <a:font script="Hans" typeface="等线"/>
        <a:font script="Hant" typeface="新細明體"/>
        <a:font script="Arab" typeface="Ericsson Hilda Light"/>
        <a:font script="Hebr" typeface="Ericsson Hilda Light"/>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Ericsson Hilda Light"/>
        <a:font script="Uigh" typeface="Microsoft Uighur"/>
        <a:font script="Geor" typeface="Sylfaen"/>
        <a:font script="Armn" typeface="Ericsson Hilda Light"/>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Ericsson Hilda" panose="020F0302020204030204"/>
        <a:ea typeface=""/>
        <a:cs typeface=""/>
        <a:font script="Jpan" typeface="游ゴシック Light"/>
        <a:font script="Hang" typeface="맑은 고딕"/>
        <a:font script="Hans" typeface="等线 Light"/>
        <a:font script="Hant" typeface="新細明體"/>
        <a:font script="Arab" typeface="Ericsson Hilda"/>
        <a:font script="Hebr" typeface="Ericsson Hilda"/>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Ericsson Hilda"/>
        <a:font script="Uigh" typeface="Microsoft Uighur"/>
        <a:font script="Geor" typeface="Sylfaen"/>
        <a:font script="Armn" typeface="Ericsson Hilda"/>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Ericsson Hilda" panose="020F0502020204030204"/>
        <a:ea typeface=""/>
        <a:cs typeface=""/>
        <a:font script="Jpan" typeface="游ゴシック"/>
        <a:font script="Hang" typeface="맑은 고딕"/>
        <a:font script="Hans" typeface="等线"/>
        <a:font script="Hant" typeface="新細明體"/>
        <a:font script="Arab" typeface="Ericsson Hilda"/>
        <a:font script="Hebr" typeface="Ericsson Hilda"/>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Ericsson Hilda"/>
        <a:font script="Uigh" typeface="Microsoft Uighur"/>
        <a:font script="Geor" typeface="Sylfaen"/>
        <a:font script="Armn" typeface="Ericsson Hilda"/>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A7AC0C743A294CADF60F661720E3E6" ma:contentTypeVersion="10" ma:contentTypeDescription="Create a new document." ma:contentTypeScope="" ma:versionID="f3a77898e939c745047cad0bab15c8bc">
  <xsd:schema xmlns:xsd="http://www.w3.org/2001/XMLSchema" xmlns:xs="http://www.w3.org/2001/XMLSchema" xmlns:p="http://schemas.microsoft.com/office/2006/metadata/properties" xmlns:ns3="6f846979-0e6f-42ff-8b87-e1893efeda99" targetNamespace="http://schemas.microsoft.com/office/2006/metadata/properties" ma:root="true" ma:fieldsID="42ccdda64b50c171d2237e9d68ae938f" ns3:_="">
    <xsd:import namespace="6f846979-0e6f-42ff-8b87-e1893efeda9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846979-0e6f-42ff-8b87-e1893efeda9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B0614A-2E20-4593-8237-55CC41986B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846979-0e6f-42ff-8b87-e1893efeda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8A24011-90B3-464D-8D93-DBC6C6AB0ADF}">
  <ds:schemaRefs>
    <ds:schemaRef ds:uri="http://purl.org/dc/terms/"/>
    <ds:schemaRef ds:uri="6f846979-0e6f-42ff-8b87-e1893efeda99"/>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9EB528FA-19D1-466C-94E2-300F6850B9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3525</TotalTime>
  <Words>632</Words>
  <Application>Microsoft Office PowerPoint</Application>
  <PresentationFormat>Widescreen</PresentationFormat>
  <Paragraphs>97</Paragraphs>
  <Slides>9</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Ericsson Hilda Light</vt:lpstr>
      <vt:lpstr>Times New Roman</vt:lpstr>
      <vt:lpstr>Calibri</vt:lpstr>
      <vt:lpstr>Arial</vt:lpstr>
      <vt:lpstr>Ericsson Hilda</vt:lpstr>
      <vt:lpstr>Ericsson Technical Icons</vt:lpstr>
      <vt:lpstr>PresentationTemplate2017</vt:lpstr>
      <vt:lpstr>On the advances of the ITU rec. on QoE Assessment of eXtended Reality Meetings (P.QXM)</vt:lpstr>
      <vt:lpstr>ITU-T Study Group 12</vt:lpstr>
      <vt:lpstr>ITU headquarters, Geneva</vt:lpstr>
      <vt:lpstr>QoE Assessment of eXtended Reality Meetings (P.QXM)</vt:lpstr>
      <vt:lpstr>Related work in other standardization bodies and industry</vt:lpstr>
      <vt:lpstr>Factors influencing QoE of XR telemeetings</vt:lpstr>
      <vt:lpstr>Constituents of QoE in XR telemeetings</vt:lpstr>
      <vt:lpstr>Test methods targeting XR telemeeting QoE constituents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Interaction research flow review  </dc:title>
  <dc:creator>Gunilla Berndtsson</dc:creator>
  <cp:lastModifiedBy>Gunilla Berndtsson</cp:lastModifiedBy>
  <cp:revision>4</cp:revision>
  <dcterms:created xsi:type="dcterms:W3CDTF">2020-03-31T10:30:49Z</dcterms:created>
  <dcterms:modified xsi:type="dcterms:W3CDTF">2022-05-09T21:09:05Z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0x0101003AA7AC0C743A294CADF60F661720E3E6</vt:lpwstr>
  </property>
</Properties>
</file>